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sldIdLst>
    <p:sldId id="281" r:id="rId2"/>
    <p:sldId id="285" r:id="rId3"/>
    <p:sldId id="282" r:id="rId4"/>
    <p:sldId id="256" r:id="rId5"/>
    <p:sldId id="283" r:id="rId6"/>
    <p:sldId id="288" r:id="rId7"/>
    <p:sldId id="267" r:id="rId8"/>
    <p:sldId id="289" r:id="rId9"/>
    <p:sldId id="286" r:id="rId10"/>
    <p:sldId id="290" r:id="rId11"/>
    <p:sldId id="291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2" r:id="rId22"/>
    <p:sldId id="271" r:id="rId23"/>
    <p:sldId id="273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51A47-B2BC-49F8-AB1E-ABAAC6197A62}" type="doc">
      <dgm:prSet loTypeId="urn:microsoft.com/office/officeart/2005/8/layout/vProcess5" loCatId="process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E3999F-3EFF-4D34-BF74-1294071FE53F}">
      <dgm:prSet phldrT="[Text]"/>
      <dgm:spPr/>
      <dgm:t>
        <a:bodyPr/>
        <a:lstStyle/>
        <a:p>
          <a:pPr algn="ctr"/>
          <a:r>
            <a:rPr lang="en-US" dirty="0" smtClean="0"/>
            <a:t>We want you to be successful! That is why we offer this workshop to you and ALL of your staff! </a:t>
          </a:r>
          <a:endParaRPr lang="en-US" dirty="0"/>
        </a:p>
      </dgm:t>
    </dgm:pt>
    <dgm:pt modelId="{663AA83C-C5AB-45B9-B5A2-8D08E715F3DA}" type="parTrans" cxnId="{460A3967-E920-4FBB-9F13-660FEA808BC3}">
      <dgm:prSet/>
      <dgm:spPr/>
      <dgm:t>
        <a:bodyPr/>
        <a:lstStyle/>
        <a:p>
          <a:endParaRPr lang="en-US"/>
        </a:p>
      </dgm:t>
    </dgm:pt>
    <dgm:pt modelId="{725E84DB-F7D2-46E9-AC5D-A0D5A8700E25}" type="sibTrans" cxnId="{460A3967-E920-4FBB-9F13-660FEA808BC3}">
      <dgm:prSet/>
      <dgm:spPr/>
      <dgm:t>
        <a:bodyPr/>
        <a:lstStyle/>
        <a:p>
          <a:endParaRPr lang="en-US" dirty="0"/>
        </a:p>
      </dgm:t>
    </dgm:pt>
    <dgm:pt modelId="{703A69FC-8F0E-44C3-99CB-FCEF30C4D2B1}">
      <dgm:prSet phldrT="[Text]"/>
      <dgm:spPr/>
      <dgm:t>
        <a:bodyPr/>
        <a:lstStyle/>
        <a:p>
          <a:pPr algn="ctr"/>
          <a:r>
            <a:rPr lang="en-US" dirty="0" smtClean="0"/>
            <a:t>We encourage you to send any new employees to this workshop.</a:t>
          </a:r>
          <a:endParaRPr lang="en-US" dirty="0"/>
        </a:p>
      </dgm:t>
    </dgm:pt>
    <dgm:pt modelId="{9420AF8C-2834-40B2-8D1F-E394C2BFD49D}" type="parTrans" cxnId="{B02F089F-F2B9-4374-B836-120314A8F6A8}">
      <dgm:prSet/>
      <dgm:spPr/>
      <dgm:t>
        <a:bodyPr/>
        <a:lstStyle/>
        <a:p>
          <a:endParaRPr lang="en-US"/>
        </a:p>
      </dgm:t>
    </dgm:pt>
    <dgm:pt modelId="{6BF9D814-2993-4B38-9301-853C0E24B9EE}" type="sibTrans" cxnId="{B02F089F-F2B9-4374-B836-120314A8F6A8}">
      <dgm:prSet/>
      <dgm:spPr/>
      <dgm:t>
        <a:bodyPr/>
        <a:lstStyle/>
        <a:p>
          <a:endParaRPr lang="en-US"/>
        </a:p>
      </dgm:t>
    </dgm:pt>
    <dgm:pt modelId="{7A309975-6C0A-403E-9050-DE67AFC5284E}" type="pres">
      <dgm:prSet presAssocID="{10D51A47-B2BC-49F8-AB1E-ABAAC6197A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6EA7C-3520-4303-B767-DBBDCF96B3D2}" type="pres">
      <dgm:prSet presAssocID="{10D51A47-B2BC-49F8-AB1E-ABAAC6197A6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051AD767-6CD5-4C17-9BD6-CAC573A959DF}" type="pres">
      <dgm:prSet presAssocID="{10D51A47-B2BC-49F8-AB1E-ABAAC6197A62}" presName="TwoNodes_1" presStyleLbl="node1" presStyleIdx="0" presStyleCnt="2" custLinFactNeighborX="3432" custLinFactNeighborY="-2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21215-EA92-4FCB-91EE-DD4F97AF8741}" type="pres">
      <dgm:prSet presAssocID="{10D51A47-B2BC-49F8-AB1E-ABAAC6197A62}" presName="TwoNodes_2" presStyleLbl="node1" presStyleIdx="1" presStyleCnt="2" custLinFactNeighborX="1471" custLinFactNeighborY="-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83D04-E9BC-4672-86AC-EA39050CEB1A}" type="pres">
      <dgm:prSet presAssocID="{10D51A47-B2BC-49F8-AB1E-ABAAC6197A62}" presName="TwoConn_1-2" presStyleLbl="fgAccFollowNode1" presStyleIdx="0" presStyleCnt="1" custAng="0" custLinFactNeighborX="17124" custLinFactNeighborY="15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14333-58AF-4B73-8B73-6583556DC06E}" type="pres">
      <dgm:prSet presAssocID="{10D51A47-B2BC-49F8-AB1E-ABAAC6197A6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E5D3E-C03E-48DE-8547-C1FE7DCB26FA}" type="pres">
      <dgm:prSet presAssocID="{10D51A47-B2BC-49F8-AB1E-ABAAC6197A6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F089F-F2B9-4374-B836-120314A8F6A8}" srcId="{10D51A47-B2BC-49F8-AB1E-ABAAC6197A62}" destId="{703A69FC-8F0E-44C3-99CB-FCEF30C4D2B1}" srcOrd="1" destOrd="0" parTransId="{9420AF8C-2834-40B2-8D1F-E394C2BFD49D}" sibTransId="{6BF9D814-2993-4B38-9301-853C0E24B9EE}"/>
    <dgm:cxn modelId="{CF9E0E0F-A8A7-44D4-A33E-9EFF99981647}" type="presOf" srcId="{07E3999F-3EFF-4D34-BF74-1294071FE53F}" destId="{051AD767-6CD5-4C17-9BD6-CAC573A959DF}" srcOrd="0" destOrd="0" presId="urn:microsoft.com/office/officeart/2005/8/layout/vProcess5"/>
    <dgm:cxn modelId="{8BF3861F-D236-4062-958C-68F6A95A38DF}" type="presOf" srcId="{703A69FC-8F0E-44C3-99CB-FCEF30C4D2B1}" destId="{43021215-EA92-4FCB-91EE-DD4F97AF8741}" srcOrd="0" destOrd="0" presId="urn:microsoft.com/office/officeart/2005/8/layout/vProcess5"/>
    <dgm:cxn modelId="{44E48330-4922-4A94-8D79-717D0EAF6603}" type="presOf" srcId="{703A69FC-8F0E-44C3-99CB-FCEF30C4D2B1}" destId="{96DE5D3E-C03E-48DE-8547-C1FE7DCB26FA}" srcOrd="1" destOrd="0" presId="urn:microsoft.com/office/officeart/2005/8/layout/vProcess5"/>
    <dgm:cxn modelId="{C5648E39-29FC-4AD4-9AB2-8FDB1004AE1D}" type="presOf" srcId="{07E3999F-3EFF-4D34-BF74-1294071FE53F}" destId="{2BE14333-58AF-4B73-8B73-6583556DC06E}" srcOrd="1" destOrd="0" presId="urn:microsoft.com/office/officeart/2005/8/layout/vProcess5"/>
    <dgm:cxn modelId="{460A3967-E920-4FBB-9F13-660FEA808BC3}" srcId="{10D51A47-B2BC-49F8-AB1E-ABAAC6197A62}" destId="{07E3999F-3EFF-4D34-BF74-1294071FE53F}" srcOrd="0" destOrd="0" parTransId="{663AA83C-C5AB-45B9-B5A2-8D08E715F3DA}" sibTransId="{725E84DB-F7D2-46E9-AC5D-A0D5A8700E25}"/>
    <dgm:cxn modelId="{3076EB61-0280-49CF-936B-39EC1B6C0601}" type="presOf" srcId="{10D51A47-B2BC-49F8-AB1E-ABAAC6197A62}" destId="{7A309975-6C0A-403E-9050-DE67AFC5284E}" srcOrd="0" destOrd="0" presId="urn:microsoft.com/office/officeart/2005/8/layout/vProcess5"/>
    <dgm:cxn modelId="{ABE4C5F3-E39F-41B7-A631-AF2D93A88FF9}" type="presOf" srcId="{725E84DB-F7D2-46E9-AC5D-A0D5A8700E25}" destId="{73183D04-E9BC-4672-86AC-EA39050CEB1A}" srcOrd="0" destOrd="0" presId="urn:microsoft.com/office/officeart/2005/8/layout/vProcess5"/>
    <dgm:cxn modelId="{820312AE-609E-44F3-804B-458D221D8BD1}" type="presParOf" srcId="{7A309975-6C0A-403E-9050-DE67AFC5284E}" destId="{B546EA7C-3520-4303-B767-DBBDCF96B3D2}" srcOrd="0" destOrd="0" presId="urn:microsoft.com/office/officeart/2005/8/layout/vProcess5"/>
    <dgm:cxn modelId="{1BD5661F-AE10-47C4-9CCF-F872E03512E3}" type="presParOf" srcId="{7A309975-6C0A-403E-9050-DE67AFC5284E}" destId="{051AD767-6CD5-4C17-9BD6-CAC573A959DF}" srcOrd="1" destOrd="0" presId="urn:microsoft.com/office/officeart/2005/8/layout/vProcess5"/>
    <dgm:cxn modelId="{B74294CF-B73A-4FF0-830C-29A98B630E65}" type="presParOf" srcId="{7A309975-6C0A-403E-9050-DE67AFC5284E}" destId="{43021215-EA92-4FCB-91EE-DD4F97AF8741}" srcOrd="2" destOrd="0" presId="urn:microsoft.com/office/officeart/2005/8/layout/vProcess5"/>
    <dgm:cxn modelId="{0D42136D-7C92-4671-B7FB-0B246A7DE2A3}" type="presParOf" srcId="{7A309975-6C0A-403E-9050-DE67AFC5284E}" destId="{73183D04-E9BC-4672-86AC-EA39050CEB1A}" srcOrd="3" destOrd="0" presId="urn:microsoft.com/office/officeart/2005/8/layout/vProcess5"/>
    <dgm:cxn modelId="{BC98DF26-718F-4431-B1C7-7F2C0D5E2166}" type="presParOf" srcId="{7A309975-6C0A-403E-9050-DE67AFC5284E}" destId="{2BE14333-58AF-4B73-8B73-6583556DC06E}" srcOrd="4" destOrd="0" presId="urn:microsoft.com/office/officeart/2005/8/layout/vProcess5"/>
    <dgm:cxn modelId="{07911949-BC3C-4A00-98BF-3E3F3876AD52}" type="presParOf" srcId="{7A309975-6C0A-403E-9050-DE67AFC5284E}" destId="{96DE5D3E-C03E-48DE-8547-C1FE7DCB26F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E3CBED-5B5B-4820-AA9A-BCF1DD235A81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4D1072-D5CC-452C-8F2C-6F4581E4F6F1}">
      <dgm:prSet phldrT="[Text]" custT="1"/>
      <dgm:spPr/>
      <dgm:t>
        <a:bodyPr/>
        <a:lstStyle/>
        <a:p>
          <a:r>
            <a:rPr lang="en-US" sz="3000" dirty="0" smtClean="0"/>
            <a:t>1</a:t>
          </a:r>
          <a:r>
            <a:rPr lang="en-US" sz="3000" baseline="30000" dirty="0" smtClean="0"/>
            <a:t>st</a:t>
          </a:r>
          <a:r>
            <a:rPr lang="en-US" sz="3000" dirty="0" smtClean="0"/>
            <a:t> Offense of Any Other Penalty</a:t>
          </a:r>
          <a:endParaRPr lang="en-US" sz="3000" dirty="0"/>
        </a:p>
      </dgm:t>
    </dgm:pt>
    <dgm:pt modelId="{586CD8DD-C9B6-4D1D-B6CB-8B34D5DE2B18}" type="parTrans" cxnId="{9CD2200D-DF2C-48F8-ACD3-B9169805EC3A}">
      <dgm:prSet/>
      <dgm:spPr/>
      <dgm:t>
        <a:bodyPr/>
        <a:lstStyle/>
        <a:p>
          <a:endParaRPr lang="en-US"/>
        </a:p>
      </dgm:t>
    </dgm:pt>
    <dgm:pt modelId="{6689FC81-4919-41F3-95E3-D5B85383E0E9}" type="sibTrans" cxnId="{9CD2200D-DF2C-48F8-ACD3-B9169805EC3A}">
      <dgm:prSet/>
      <dgm:spPr/>
      <dgm:t>
        <a:bodyPr/>
        <a:lstStyle/>
        <a:p>
          <a:endParaRPr lang="en-US"/>
        </a:p>
      </dgm:t>
    </dgm:pt>
    <dgm:pt modelId="{E148B587-E414-40EB-82F1-77A38064CDCE}">
      <dgm:prSet phldrT="[Text]"/>
      <dgm:spPr/>
      <dgm:t>
        <a:bodyPr/>
        <a:lstStyle/>
        <a:p>
          <a:r>
            <a:rPr lang="en-US" dirty="0" smtClean="0"/>
            <a:t>Up to $500</a:t>
          </a:r>
          <a:endParaRPr lang="en-US" dirty="0"/>
        </a:p>
      </dgm:t>
    </dgm:pt>
    <dgm:pt modelId="{109C0F68-7521-4957-95F7-B0248FC46BD2}" type="parTrans" cxnId="{FDECBA23-CE3D-4F0D-91EC-D675005CBAC4}">
      <dgm:prSet/>
      <dgm:spPr/>
      <dgm:t>
        <a:bodyPr/>
        <a:lstStyle/>
        <a:p>
          <a:endParaRPr lang="en-US"/>
        </a:p>
      </dgm:t>
    </dgm:pt>
    <dgm:pt modelId="{47EE49B2-7CF2-4010-8C66-F37A83D284DF}" type="sibTrans" cxnId="{FDECBA23-CE3D-4F0D-91EC-D675005CBAC4}">
      <dgm:prSet/>
      <dgm:spPr/>
      <dgm:t>
        <a:bodyPr/>
        <a:lstStyle/>
        <a:p>
          <a:endParaRPr lang="en-US"/>
        </a:p>
      </dgm:t>
    </dgm:pt>
    <dgm:pt modelId="{C52F899C-F29C-4B45-B9D8-E8931814B680}">
      <dgm:prSet phldrT="[Text]"/>
      <dgm:spPr/>
      <dgm:t>
        <a:bodyPr/>
        <a:lstStyle/>
        <a:p>
          <a:r>
            <a:rPr lang="en-US" dirty="0" smtClean="0"/>
            <a:t>None</a:t>
          </a:r>
          <a:endParaRPr lang="en-US" dirty="0"/>
        </a:p>
      </dgm:t>
    </dgm:pt>
    <dgm:pt modelId="{F8F85B57-A211-4B81-BADD-0FAAF9434CD8}" type="parTrans" cxnId="{2FAEBE0C-647A-428C-B911-D0B49B6514AD}">
      <dgm:prSet/>
      <dgm:spPr/>
      <dgm:t>
        <a:bodyPr/>
        <a:lstStyle/>
        <a:p>
          <a:endParaRPr lang="en-US"/>
        </a:p>
      </dgm:t>
    </dgm:pt>
    <dgm:pt modelId="{46E75146-71DA-4846-85C7-AA0992468F89}" type="sibTrans" cxnId="{2FAEBE0C-647A-428C-B911-D0B49B6514AD}">
      <dgm:prSet/>
      <dgm:spPr/>
      <dgm:t>
        <a:bodyPr/>
        <a:lstStyle/>
        <a:p>
          <a:endParaRPr lang="en-US"/>
        </a:p>
      </dgm:t>
    </dgm:pt>
    <dgm:pt modelId="{310D2572-6E4A-4B02-ADAA-1B343608B3CD}">
      <dgm:prSet phldrT="[Text]" custT="1"/>
      <dgm:spPr/>
      <dgm:t>
        <a:bodyPr/>
        <a:lstStyle/>
        <a:p>
          <a:r>
            <a:rPr lang="en-US" sz="2400" dirty="0" smtClean="0"/>
            <a:t>2</a:t>
          </a:r>
          <a:r>
            <a:rPr lang="en-US" sz="2400" baseline="30000" dirty="0" smtClean="0"/>
            <a:t>nd</a:t>
          </a:r>
          <a:r>
            <a:rPr lang="en-US" sz="2400" dirty="0" smtClean="0"/>
            <a:t> Offense of Any Other Penalty w/in 24 Months</a:t>
          </a:r>
          <a:endParaRPr lang="en-US" sz="2400" dirty="0"/>
        </a:p>
      </dgm:t>
    </dgm:pt>
    <dgm:pt modelId="{8376A51B-3A89-4B7F-A7AA-D7C7362AC60D}" type="parTrans" cxnId="{119A0E43-60AC-4849-8FC1-76112B4343AF}">
      <dgm:prSet/>
      <dgm:spPr/>
      <dgm:t>
        <a:bodyPr/>
        <a:lstStyle/>
        <a:p>
          <a:endParaRPr lang="en-US"/>
        </a:p>
      </dgm:t>
    </dgm:pt>
    <dgm:pt modelId="{C22318B5-185A-48F2-8999-8E19EFBF7B82}" type="sibTrans" cxnId="{119A0E43-60AC-4849-8FC1-76112B4343AF}">
      <dgm:prSet/>
      <dgm:spPr/>
      <dgm:t>
        <a:bodyPr/>
        <a:lstStyle/>
        <a:p>
          <a:endParaRPr lang="en-US"/>
        </a:p>
      </dgm:t>
    </dgm:pt>
    <dgm:pt modelId="{8AD1C62A-D591-4DA3-ADCB-10DEEB6F4054}">
      <dgm:prSet phldrT="[Text]"/>
      <dgm:spPr/>
      <dgm:t>
        <a:bodyPr/>
        <a:lstStyle/>
        <a:p>
          <a:r>
            <a:rPr lang="en-US" dirty="0" smtClean="0"/>
            <a:t>Up to $1,000</a:t>
          </a:r>
          <a:endParaRPr lang="en-US" dirty="0"/>
        </a:p>
      </dgm:t>
    </dgm:pt>
    <dgm:pt modelId="{0130A120-A35A-4A8D-9DBE-3E9BC3058681}" type="parTrans" cxnId="{E01C893E-050B-4842-8A9D-5A005B13718D}">
      <dgm:prSet/>
      <dgm:spPr/>
      <dgm:t>
        <a:bodyPr/>
        <a:lstStyle/>
        <a:p>
          <a:endParaRPr lang="en-US"/>
        </a:p>
      </dgm:t>
    </dgm:pt>
    <dgm:pt modelId="{4BB0E568-45FA-427E-B322-B7562ED78AB0}" type="sibTrans" cxnId="{E01C893E-050B-4842-8A9D-5A005B13718D}">
      <dgm:prSet/>
      <dgm:spPr/>
      <dgm:t>
        <a:bodyPr/>
        <a:lstStyle/>
        <a:p>
          <a:endParaRPr lang="en-US"/>
        </a:p>
      </dgm:t>
    </dgm:pt>
    <dgm:pt modelId="{AAAB56E6-DE94-42CF-8049-3AAB37C0E31F}">
      <dgm:prSet phldrT="[Text]"/>
      <dgm:spPr/>
      <dgm:t>
        <a:bodyPr/>
        <a:lstStyle/>
        <a:p>
          <a:r>
            <a:rPr lang="en-US" dirty="0" smtClean="0"/>
            <a:t>60 Day Permit Suspension</a:t>
          </a:r>
          <a:endParaRPr lang="en-US" dirty="0"/>
        </a:p>
      </dgm:t>
    </dgm:pt>
    <dgm:pt modelId="{CA37F4AE-90A0-4B13-A5E1-46DBD78799B0}" type="parTrans" cxnId="{9405DC97-29CB-475C-BAD2-1032F8C75C35}">
      <dgm:prSet/>
      <dgm:spPr/>
      <dgm:t>
        <a:bodyPr/>
        <a:lstStyle/>
        <a:p>
          <a:endParaRPr lang="en-US"/>
        </a:p>
      </dgm:t>
    </dgm:pt>
    <dgm:pt modelId="{9739EF7F-B31E-4167-9DD6-759DD0F3F4B1}" type="sibTrans" cxnId="{9405DC97-29CB-475C-BAD2-1032F8C75C35}">
      <dgm:prSet/>
      <dgm:spPr/>
      <dgm:t>
        <a:bodyPr/>
        <a:lstStyle/>
        <a:p>
          <a:endParaRPr lang="en-US"/>
        </a:p>
      </dgm:t>
    </dgm:pt>
    <dgm:pt modelId="{B52857B0-98F8-45E4-9B0D-2BDB5AE928CE}">
      <dgm:prSet phldrT="[Text]" custT="1"/>
      <dgm:spPr/>
      <dgm:t>
        <a:bodyPr/>
        <a:lstStyle/>
        <a:p>
          <a:r>
            <a:rPr lang="en-US" sz="2400" dirty="0" smtClean="0"/>
            <a:t>3</a:t>
          </a:r>
          <a:r>
            <a:rPr lang="en-US" sz="2400" baseline="30000" dirty="0" smtClean="0"/>
            <a:t>rd</a:t>
          </a:r>
          <a:r>
            <a:rPr lang="en-US" sz="2400" dirty="0" smtClean="0"/>
            <a:t> Offense of Any Other Penalty w/in 24 Months</a:t>
          </a:r>
          <a:endParaRPr lang="en-US" sz="2400" dirty="0"/>
        </a:p>
      </dgm:t>
    </dgm:pt>
    <dgm:pt modelId="{9692630F-6321-4442-B7D2-844678100D62}" type="parTrans" cxnId="{4E7D983A-3085-4AE0-BFEE-EA2AFA9D9248}">
      <dgm:prSet/>
      <dgm:spPr/>
      <dgm:t>
        <a:bodyPr/>
        <a:lstStyle/>
        <a:p>
          <a:endParaRPr lang="en-US"/>
        </a:p>
      </dgm:t>
    </dgm:pt>
    <dgm:pt modelId="{B1CF555A-E97A-43D8-9BD0-925C1514F1AB}" type="sibTrans" cxnId="{4E7D983A-3085-4AE0-BFEE-EA2AFA9D9248}">
      <dgm:prSet/>
      <dgm:spPr/>
      <dgm:t>
        <a:bodyPr/>
        <a:lstStyle/>
        <a:p>
          <a:endParaRPr lang="en-US"/>
        </a:p>
      </dgm:t>
    </dgm:pt>
    <dgm:pt modelId="{485320B8-869A-4D91-875A-0763964BC4D7}">
      <dgm:prSet phldrT="[Text]"/>
      <dgm:spPr/>
      <dgm:t>
        <a:bodyPr/>
        <a:lstStyle/>
        <a:p>
          <a:r>
            <a:rPr lang="en-US" dirty="0" smtClean="0"/>
            <a:t>Up to $2,000</a:t>
          </a:r>
          <a:endParaRPr lang="en-US" dirty="0"/>
        </a:p>
      </dgm:t>
    </dgm:pt>
    <dgm:pt modelId="{4C15A11B-8971-409A-B4D2-746D18245F16}" type="parTrans" cxnId="{D2089E57-F5FB-4447-BE09-7964FFA6781C}">
      <dgm:prSet/>
      <dgm:spPr/>
      <dgm:t>
        <a:bodyPr/>
        <a:lstStyle/>
        <a:p>
          <a:endParaRPr lang="en-US"/>
        </a:p>
      </dgm:t>
    </dgm:pt>
    <dgm:pt modelId="{46A816BD-012D-4E23-AB0D-BF3E758C1D4F}" type="sibTrans" cxnId="{D2089E57-F5FB-4447-BE09-7964FFA6781C}">
      <dgm:prSet/>
      <dgm:spPr/>
      <dgm:t>
        <a:bodyPr/>
        <a:lstStyle/>
        <a:p>
          <a:endParaRPr lang="en-US"/>
        </a:p>
      </dgm:t>
    </dgm:pt>
    <dgm:pt modelId="{C4637416-5F12-4CF0-B4F2-95785A1DA0F4}">
      <dgm:prSet phldrT="[Text]"/>
      <dgm:spPr/>
      <dgm:t>
        <a:bodyPr/>
        <a:lstStyle/>
        <a:p>
          <a:r>
            <a:rPr lang="en-US" dirty="0" smtClean="0"/>
            <a:t>60 Day Permit Suspension</a:t>
          </a:r>
          <a:endParaRPr lang="en-US" dirty="0"/>
        </a:p>
      </dgm:t>
    </dgm:pt>
    <dgm:pt modelId="{D72FF227-20C2-4B3D-968D-E065CF49CDC8}" type="parTrans" cxnId="{C2FBB984-BE21-45BA-BC06-B0961782676A}">
      <dgm:prSet/>
      <dgm:spPr/>
      <dgm:t>
        <a:bodyPr/>
        <a:lstStyle/>
        <a:p>
          <a:endParaRPr lang="en-US"/>
        </a:p>
      </dgm:t>
    </dgm:pt>
    <dgm:pt modelId="{FEC22668-FF43-42B1-A14A-AE46F6573C26}" type="sibTrans" cxnId="{C2FBB984-BE21-45BA-BC06-B0961782676A}">
      <dgm:prSet/>
      <dgm:spPr/>
      <dgm:t>
        <a:bodyPr/>
        <a:lstStyle/>
        <a:p>
          <a:endParaRPr lang="en-US"/>
        </a:p>
      </dgm:t>
    </dgm:pt>
    <dgm:pt modelId="{8DCB9473-EDB3-41F2-8684-0EC841AB32CD}" type="pres">
      <dgm:prSet presAssocID="{CCE3CBED-5B5B-4820-AA9A-BCF1DD235A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E239F-E420-4772-A6D2-33686DFEB8C3}" type="pres">
      <dgm:prSet presAssocID="{B52857B0-98F8-45E4-9B0D-2BDB5AE928CE}" presName="boxAndChildren" presStyleCnt="0"/>
      <dgm:spPr/>
    </dgm:pt>
    <dgm:pt modelId="{22381D33-9195-4292-8A8C-42227C3CC323}" type="pres">
      <dgm:prSet presAssocID="{B52857B0-98F8-45E4-9B0D-2BDB5AE928CE}" presName="parentTextBox" presStyleLbl="node1" presStyleIdx="0" presStyleCnt="3"/>
      <dgm:spPr/>
      <dgm:t>
        <a:bodyPr/>
        <a:lstStyle/>
        <a:p>
          <a:endParaRPr lang="en-US"/>
        </a:p>
      </dgm:t>
    </dgm:pt>
    <dgm:pt modelId="{65079FAC-803E-4F7F-BB84-2152BB213512}" type="pres">
      <dgm:prSet presAssocID="{B52857B0-98F8-45E4-9B0D-2BDB5AE928CE}" presName="entireBox" presStyleLbl="node1" presStyleIdx="0" presStyleCnt="3"/>
      <dgm:spPr/>
      <dgm:t>
        <a:bodyPr/>
        <a:lstStyle/>
        <a:p>
          <a:endParaRPr lang="en-US"/>
        </a:p>
      </dgm:t>
    </dgm:pt>
    <dgm:pt modelId="{886E7CCB-D1D1-4EEB-AC86-7807EF5A5B39}" type="pres">
      <dgm:prSet presAssocID="{B52857B0-98F8-45E4-9B0D-2BDB5AE928CE}" presName="descendantBox" presStyleCnt="0"/>
      <dgm:spPr/>
    </dgm:pt>
    <dgm:pt modelId="{573D23D4-3B88-4A63-9954-2E38981CC1E6}" type="pres">
      <dgm:prSet presAssocID="{485320B8-869A-4D91-875A-0763964BC4D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41B42-6989-4F46-857E-A25D561E00BC}" type="pres">
      <dgm:prSet presAssocID="{C4637416-5F12-4CF0-B4F2-95785A1DA0F4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DD698-F991-4369-9445-4DD4B8462CE0}" type="pres">
      <dgm:prSet presAssocID="{C22318B5-185A-48F2-8999-8E19EFBF7B82}" presName="sp" presStyleCnt="0"/>
      <dgm:spPr/>
    </dgm:pt>
    <dgm:pt modelId="{80F03952-C123-4ECA-9656-92FDFBEE78E0}" type="pres">
      <dgm:prSet presAssocID="{310D2572-6E4A-4B02-ADAA-1B343608B3CD}" presName="arrowAndChildren" presStyleCnt="0"/>
      <dgm:spPr/>
    </dgm:pt>
    <dgm:pt modelId="{2C81B0E4-342B-4E01-AF16-17F6392B929F}" type="pres">
      <dgm:prSet presAssocID="{310D2572-6E4A-4B02-ADAA-1B343608B3C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F8DF57F-AE7A-49BC-9C61-5FC69B72A859}" type="pres">
      <dgm:prSet presAssocID="{310D2572-6E4A-4B02-ADAA-1B343608B3CD}" presName="arrow" presStyleLbl="node1" presStyleIdx="1" presStyleCnt="3"/>
      <dgm:spPr/>
      <dgm:t>
        <a:bodyPr/>
        <a:lstStyle/>
        <a:p>
          <a:endParaRPr lang="en-US"/>
        </a:p>
      </dgm:t>
    </dgm:pt>
    <dgm:pt modelId="{30BC7C04-0F0C-46FB-9502-07ED5F0D130F}" type="pres">
      <dgm:prSet presAssocID="{310D2572-6E4A-4B02-ADAA-1B343608B3CD}" presName="descendantArrow" presStyleCnt="0"/>
      <dgm:spPr/>
    </dgm:pt>
    <dgm:pt modelId="{234F3F7D-0D9E-4763-8DA2-917C5B869CA7}" type="pres">
      <dgm:prSet presAssocID="{8AD1C62A-D591-4DA3-ADCB-10DEEB6F405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54224-9327-421D-BDDA-43885DC59FC4}" type="pres">
      <dgm:prSet presAssocID="{AAAB56E6-DE94-42CF-8049-3AAB37C0E31F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4597E-658C-48FF-A3CA-5C5DD15B4358}" type="pres">
      <dgm:prSet presAssocID="{6689FC81-4919-41F3-95E3-D5B85383E0E9}" presName="sp" presStyleCnt="0"/>
      <dgm:spPr/>
    </dgm:pt>
    <dgm:pt modelId="{F72D9B58-BD5C-4C2D-A794-4BE2CDC6C7D2}" type="pres">
      <dgm:prSet presAssocID="{204D1072-D5CC-452C-8F2C-6F4581E4F6F1}" presName="arrowAndChildren" presStyleCnt="0"/>
      <dgm:spPr/>
    </dgm:pt>
    <dgm:pt modelId="{ECE7DE22-EE3A-41E6-A316-1182792E87DA}" type="pres">
      <dgm:prSet presAssocID="{204D1072-D5CC-452C-8F2C-6F4581E4F6F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134E002-0270-4408-AF8A-E23911E13E58}" type="pres">
      <dgm:prSet presAssocID="{204D1072-D5CC-452C-8F2C-6F4581E4F6F1}" presName="arrow" presStyleLbl="node1" presStyleIdx="2" presStyleCnt="3"/>
      <dgm:spPr/>
      <dgm:t>
        <a:bodyPr/>
        <a:lstStyle/>
        <a:p>
          <a:endParaRPr lang="en-US"/>
        </a:p>
      </dgm:t>
    </dgm:pt>
    <dgm:pt modelId="{153F1C8D-61D0-4DC1-AF15-16C108E9558B}" type="pres">
      <dgm:prSet presAssocID="{204D1072-D5CC-452C-8F2C-6F4581E4F6F1}" presName="descendantArrow" presStyleCnt="0"/>
      <dgm:spPr/>
    </dgm:pt>
    <dgm:pt modelId="{5316B2B8-96CF-433A-80AD-9AB14564CD06}" type="pres">
      <dgm:prSet presAssocID="{E148B587-E414-40EB-82F1-77A38064CDC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D49F-32C4-4B6F-B414-1B14A8CAC33C}" type="pres">
      <dgm:prSet presAssocID="{C52F899C-F29C-4B45-B9D8-E8931814B68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C893E-050B-4842-8A9D-5A005B13718D}" srcId="{310D2572-6E4A-4B02-ADAA-1B343608B3CD}" destId="{8AD1C62A-D591-4DA3-ADCB-10DEEB6F4054}" srcOrd="0" destOrd="0" parTransId="{0130A120-A35A-4A8D-9DBE-3E9BC3058681}" sibTransId="{4BB0E568-45FA-427E-B322-B7562ED78AB0}"/>
    <dgm:cxn modelId="{FDECBA23-CE3D-4F0D-91EC-D675005CBAC4}" srcId="{204D1072-D5CC-452C-8F2C-6F4581E4F6F1}" destId="{E148B587-E414-40EB-82F1-77A38064CDCE}" srcOrd="0" destOrd="0" parTransId="{109C0F68-7521-4957-95F7-B0248FC46BD2}" sibTransId="{47EE49B2-7CF2-4010-8C66-F37A83D284DF}"/>
    <dgm:cxn modelId="{ECCB9785-DC0F-4B69-AB30-08211BEFDB37}" type="presOf" srcId="{B52857B0-98F8-45E4-9B0D-2BDB5AE928CE}" destId="{65079FAC-803E-4F7F-BB84-2152BB213512}" srcOrd="1" destOrd="0" presId="urn:microsoft.com/office/officeart/2005/8/layout/process4"/>
    <dgm:cxn modelId="{119A0E43-60AC-4849-8FC1-76112B4343AF}" srcId="{CCE3CBED-5B5B-4820-AA9A-BCF1DD235A81}" destId="{310D2572-6E4A-4B02-ADAA-1B343608B3CD}" srcOrd="1" destOrd="0" parTransId="{8376A51B-3A89-4B7F-A7AA-D7C7362AC60D}" sibTransId="{C22318B5-185A-48F2-8999-8E19EFBF7B82}"/>
    <dgm:cxn modelId="{591513C7-713F-4B38-B126-40B8BB236A73}" type="presOf" srcId="{E148B587-E414-40EB-82F1-77A38064CDCE}" destId="{5316B2B8-96CF-433A-80AD-9AB14564CD06}" srcOrd="0" destOrd="0" presId="urn:microsoft.com/office/officeart/2005/8/layout/process4"/>
    <dgm:cxn modelId="{99E6E3F8-D877-4406-B135-EC8A142AF9B0}" type="presOf" srcId="{310D2572-6E4A-4B02-ADAA-1B343608B3CD}" destId="{8F8DF57F-AE7A-49BC-9C61-5FC69B72A859}" srcOrd="1" destOrd="0" presId="urn:microsoft.com/office/officeart/2005/8/layout/process4"/>
    <dgm:cxn modelId="{A55E2525-450D-467D-A55A-1DC9F7D49620}" type="presOf" srcId="{B52857B0-98F8-45E4-9B0D-2BDB5AE928CE}" destId="{22381D33-9195-4292-8A8C-42227C3CC323}" srcOrd="0" destOrd="0" presId="urn:microsoft.com/office/officeart/2005/8/layout/process4"/>
    <dgm:cxn modelId="{9405DC97-29CB-475C-BAD2-1032F8C75C35}" srcId="{310D2572-6E4A-4B02-ADAA-1B343608B3CD}" destId="{AAAB56E6-DE94-42CF-8049-3AAB37C0E31F}" srcOrd="1" destOrd="0" parTransId="{CA37F4AE-90A0-4B13-A5E1-46DBD78799B0}" sibTransId="{9739EF7F-B31E-4167-9DD6-759DD0F3F4B1}"/>
    <dgm:cxn modelId="{30799A04-B542-4900-A44C-AEAE5D755879}" type="presOf" srcId="{AAAB56E6-DE94-42CF-8049-3AAB37C0E31F}" destId="{FD154224-9327-421D-BDDA-43885DC59FC4}" srcOrd="0" destOrd="0" presId="urn:microsoft.com/office/officeart/2005/8/layout/process4"/>
    <dgm:cxn modelId="{9CD2200D-DF2C-48F8-ACD3-B9169805EC3A}" srcId="{CCE3CBED-5B5B-4820-AA9A-BCF1DD235A81}" destId="{204D1072-D5CC-452C-8F2C-6F4581E4F6F1}" srcOrd="0" destOrd="0" parTransId="{586CD8DD-C9B6-4D1D-B6CB-8B34D5DE2B18}" sibTransId="{6689FC81-4919-41F3-95E3-D5B85383E0E9}"/>
    <dgm:cxn modelId="{9B32CBD6-5C77-4ECA-BEA8-3CA78A86A7EB}" type="presOf" srcId="{C52F899C-F29C-4B45-B9D8-E8931814B680}" destId="{C647D49F-32C4-4B6F-B414-1B14A8CAC33C}" srcOrd="0" destOrd="0" presId="urn:microsoft.com/office/officeart/2005/8/layout/process4"/>
    <dgm:cxn modelId="{D2089E57-F5FB-4447-BE09-7964FFA6781C}" srcId="{B52857B0-98F8-45E4-9B0D-2BDB5AE928CE}" destId="{485320B8-869A-4D91-875A-0763964BC4D7}" srcOrd="0" destOrd="0" parTransId="{4C15A11B-8971-409A-B4D2-746D18245F16}" sibTransId="{46A816BD-012D-4E23-AB0D-BF3E758C1D4F}"/>
    <dgm:cxn modelId="{4E7D983A-3085-4AE0-BFEE-EA2AFA9D9248}" srcId="{CCE3CBED-5B5B-4820-AA9A-BCF1DD235A81}" destId="{B52857B0-98F8-45E4-9B0D-2BDB5AE928CE}" srcOrd="2" destOrd="0" parTransId="{9692630F-6321-4442-B7D2-844678100D62}" sibTransId="{B1CF555A-E97A-43D8-9BD0-925C1514F1AB}"/>
    <dgm:cxn modelId="{80EF61C2-F100-4917-AE64-7DE1BEA6FA43}" type="presOf" srcId="{CCE3CBED-5B5B-4820-AA9A-BCF1DD235A81}" destId="{8DCB9473-EDB3-41F2-8684-0EC841AB32CD}" srcOrd="0" destOrd="0" presId="urn:microsoft.com/office/officeart/2005/8/layout/process4"/>
    <dgm:cxn modelId="{C2FBB984-BE21-45BA-BC06-B0961782676A}" srcId="{B52857B0-98F8-45E4-9B0D-2BDB5AE928CE}" destId="{C4637416-5F12-4CF0-B4F2-95785A1DA0F4}" srcOrd="1" destOrd="0" parTransId="{D72FF227-20C2-4B3D-968D-E065CF49CDC8}" sibTransId="{FEC22668-FF43-42B1-A14A-AE46F6573C26}"/>
    <dgm:cxn modelId="{CFF9AFE0-240D-4E9E-9C97-ABEEF1CFB504}" type="presOf" srcId="{310D2572-6E4A-4B02-ADAA-1B343608B3CD}" destId="{2C81B0E4-342B-4E01-AF16-17F6392B929F}" srcOrd="0" destOrd="0" presId="urn:microsoft.com/office/officeart/2005/8/layout/process4"/>
    <dgm:cxn modelId="{A1C5B06F-4D63-4693-AA26-4273764E099D}" type="presOf" srcId="{C4637416-5F12-4CF0-B4F2-95785A1DA0F4}" destId="{9D741B42-6989-4F46-857E-A25D561E00BC}" srcOrd="0" destOrd="0" presId="urn:microsoft.com/office/officeart/2005/8/layout/process4"/>
    <dgm:cxn modelId="{AF4A3C8B-AA36-4C05-A7F3-BFAE95096EEA}" type="presOf" srcId="{485320B8-869A-4D91-875A-0763964BC4D7}" destId="{573D23D4-3B88-4A63-9954-2E38981CC1E6}" srcOrd="0" destOrd="0" presId="urn:microsoft.com/office/officeart/2005/8/layout/process4"/>
    <dgm:cxn modelId="{9D603543-50EC-430C-9E74-6EFE6C0762F9}" type="presOf" srcId="{8AD1C62A-D591-4DA3-ADCB-10DEEB6F4054}" destId="{234F3F7D-0D9E-4763-8DA2-917C5B869CA7}" srcOrd="0" destOrd="0" presId="urn:microsoft.com/office/officeart/2005/8/layout/process4"/>
    <dgm:cxn modelId="{347CCBE9-262A-41CA-8BDD-B8BCAAB34C01}" type="presOf" srcId="{204D1072-D5CC-452C-8F2C-6F4581E4F6F1}" destId="{ECE7DE22-EE3A-41E6-A316-1182792E87DA}" srcOrd="0" destOrd="0" presId="urn:microsoft.com/office/officeart/2005/8/layout/process4"/>
    <dgm:cxn modelId="{F68B7C6A-DB50-4F6E-A953-D4C18A582C5A}" type="presOf" srcId="{204D1072-D5CC-452C-8F2C-6F4581E4F6F1}" destId="{6134E002-0270-4408-AF8A-E23911E13E58}" srcOrd="1" destOrd="0" presId="urn:microsoft.com/office/officeart/2005/8/layout/process4"/>
    <dgm:cxn modelId="{2FAEBE0C-647A-428C-B911-D0B49B6514AD}" srcId="{204D1072-D5CC-452C-8F2C-6F4581E4F6F1}" destId="{C52F899C-F29C-4B45-B9D8-E8931814B680}" srcOrd="1" destOrd="0" parTransId="{F8F85B57-A211-4B81-BADD-0FAAF9434CD8}" sibTransId="{46E75146-71DA-4846-85C7-AA0992468F89}"/>
    <dgm:cxn modelId="{B25175E2-6D8F-450D-ABC4-E5D1EF03612E}" type="presParOf" srcId="{8DCB9473-EDB3-41F2-8684-0EC841AB32CD}" destId="{126E239F-E420-4772-A6D2-33686DFEB8C3}" srcOrd="0" destOrd="0" presId="urn:microsoft.com/office/officeart/2005/8/layout/process4"/>
    <dgm:cxn modelId="{A7483233-B1CB-421F-A7B7-E4E4426D5DE3}" type="presParOf" srcId="{126E239F-E420-4772-A6D2-33686DFEB8C3}" destId="{22381D33-9195-4292-8A8C-42227C3CC323}" srcOrd="0" destOrd="0" presId="urn:microsoft.com/office/officeart/2005/8/layout/process4"/>
    <dgm:cxn modelId="{2DBDB3CB-F74A-4C9C-97DB-BC7B0B0DB58C}" type="presParOf" srcId="{126E239F-E420-4772-A6D2-33686DFEB8C3}" destId="{65079FAC-803E-4F7F-BB84-2152BB213512}" srcOrd="1" destOrd="0" presId="urn:microsoft.com/office/officeart/2005/8/layout/process4"/>
    <dgm:cxn modelId="{25D8FA37-F44C-421E-9E97-8FE3E5E18E68}" type="presParOf" srcId="{126E239F-E420-4772-A6D2-33686DFEB8C3}" destId="{886E7CCB-D1D1-4EEB-AC86-7807EF5A5B39}" srcOrd="2" destOrd="0" presId="urn:microsoft.com/office/officeart/2005/8/layout/process4"/>
    <dgm:cxn modelId="{E70B2B87-5AC7-46BF-BC65-18A798839905}" type="presParOf" srcId="{886E7CCB-D1D1-4EEB-AC86-7807EF5A5B39}" destId="{573D23D4-3B88-4A63-9954-2E38981CC1E6}" srcOrd="0" destOrd="0" presId="urn:microsoft.com/office/officeart/2005/8/layout/process4"/>
    <dgm:cxn modelId="{F9B7AC7B-DC64-469E-979B-BCCF862EC0C5}" type="presParOf" srcId="{886E7CCB-D1D1-4EEB-AC86-7807EF5A5B39}" destId="{9D741B42-6989-4F46-857E-A25D561E00BC}" srcOrd="1" destOrd="0" presId="urn:microsoft.com/office/officeart/2005/8/layout/process4"/>
    <dgm:cxn modelId="{8DB712EE-8D07-458A-9BA1-38417AE35D63}" type="presParOf" srcId="{8DCB9473-EDB3-41F2-8684-0EC841AB32CD}" destId="{00DDD698-F991-4369-9445-4DD4B8462CE0}" srcOrd="1" destOrd="0" presId="urn:microsoft.com/office/officeart/2005/8/layout/process4"/>
    <dgm:cxn modelId="{2A982B48-DA38-4A84-909B-BD6CCE7964B3}" type="presParOf" srcId="{8DCB9473-EDB3-41F2-8684-0EC841AB32CD}" destId="{80F03952-C123-4ECA-9656-92FDFBEE78E0}" srcOrd="2" destOrd="0" presId="urn:microsoft.com/office/officeart/2005/8/layout/process4"/>
    <dgm:cxn modelId="{F45ACC78-FDE9-4BEB-B272-9009DB896CEB}" type="presParOf" srcId="{80F03952-C123-4ECA-9656-92FDFBEE78E0}" destId="{2C81B0E4-342B-4E01-AF16-17F6392B929F}" srcOrd="0" destOrd="0" presId="urn:microsoft.com/office/officeart/2005/8/layout/process4"/>
    <dgm:cxn modelId="{DBA1B700-8DE7-408E-BA0E-675525012306}" type="presParOf" srcId="{80F03952-C123-4ECA-9656-92FDFBEE78E0}" destId="{8F8DF57F-AE7A-49BC-9C61-5FC69B72A859}" srcOrd="1" destOrd="0" presId="urn:microsoft.com/office/officeart/2005/8/layout/process4"/>
    <dgm:cxn modelId="{F5B1DED6-1103-4CE7-998F-B79237FC4570}" type="presParOf" srcId="{80F03952-C123-4ECA-9656-92FDFBEE78E0}" destId="{30BC7C04-0F0C-46FB-9502-07ED5F0D130F}" srcOrd="2" destOrd="0" presId="urn:microsoft.com/office/officeart/2005/8/layout/process4"/>
    <dgm:cxn modelId="{437BE374-F68D-411B-9CD3-56088043089D}" type="presParOf" srcId="{30BC7C04-0F0C-46FB-9502-07ED5F0D130F}" destId="{234F3F7D-0D9E-4763-8DA2-917C5B869CA7}" srcOrd="0" destOrd="0" presId="urn:microsoft.com/office/officeart/2005/8/layout/process4"/>
    <dgm:cxn modelId="{092EE5DA-3267-4D97-AF2F-805DF0A2B6D0}" type="presParOf" srcId="{30BC7C04-0F0C-46FB-9502-07ED5F0D130F}" destId="{FD154224-9327-421D-BDDA-43885DC59FC4}" srcOrd="1" destOrd="0" presId="urn:microsoft.com/office/officeart/2005/8/layout/process4"/>
    <dgm:cxn modelId="{7F956DC9-5DAD-4CC6-8AFE-4CC549E648A7}" type="presParOf" srcId="{8DCB9473-EDB3-41F2-8684-0EC841AB32CD}" destId="{B8D4597E-658C-48FF-A3CA-5C5DD15B4358}" srcOrd="3" destOrd="0" presId="urn:microsoft.com/office/officeart/2005/8/layout/process4"/>
    <dgm:cxn modelId="{0607B917-64D6-4DB0-92D7-3916B0AED27F}" type="presParOf" srcId="{8DCB9473-EDB3-41F2-8684-0EC841AB32CD}" destId="{F72D9B58-BD5C-4C2D-A794-4BE2CDC6C7D2}" srcOrd="4" destOrd="0" presId="urn:microsoft.com/office/officeart/2005/8/layout/process4"/>
    <dgm:cxn modelId="{CA0A3AA3-7FEC-4AC5-9269-83F920364149}" type="presParOf" srcId="{F72D9B58-BD5C-4C2D-A794-4BE2CDC6C7D2}" destId="{ECE7DE22-EE3A-41E6-A316-1182792E87DA}" srcOrd="0" destOrd="0" presId="urn:microsoft.com/office/officeart/2005/8/layout/process4"/>
    <dgm:cxn modelId="{4F138E5C-D375-44DC-A4C6-1D88834FEBD7}" type="presParOf" srcId="{F72D9B58-BD5C-4C2D-A794-4BE2CDC6C7D2}" destId="{6134E002-0270-4408-AF8A-E23911E13E58}" srcOrd="1" destOrd="0" presId="urn:microsoft.com/office/officeart/2005/8/layout/process4"/>
    <dgm:cxn modelId="{F67A91DC-0FD9-4C71-9605-145A6C9193FD}" type="presParOf" srcId="{F72D9B58-BD5C-4C2D-A794-4BE2CDC6C7D2}" destId="{153F1C8D-61D0-4DC1-AF15-16C108E9558B}" srcOrd="2" destOrd="0" presId="urn:microsoft.com/office/officeart/2005/8/layout/process4"/>
    <dgm:cxn modelId="{D44F2217-BAE2-4328-BB34-1C5900C8825A}" type="presParOf" srcId="{153F1C8D-61D0-4DC1-AF15-16C108E9558B}" destId="{5316B2B8-96CF-433A-80AD-9AB14564CD06}" srcOrd="0" destOrd="0" presId="urn:microsoft.com/office/officeart/2005/8/layout/process4"/>
    <dgm:cxn modelId="{1C4CBBF6-5E86-4152-9F2E-774F877A1110}" type="presParOf" srcId="{153F1C8D-61D0-4DC1-AF15-16C108E9558B}" destId="{C647D49F-32C4-4B6F-B414-1B14A8CAC33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B4637-846E-405E-AB9A-86AF678B717A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0A01F49-F8D5-4200-B0AF-262A7E853DF5}">
      <dgm:prSet phldrT="[Text]" custT="1"/>
      <dgm:spPr/>
      <dgm:t>
        <a:bodyPr/>
        <a:lstStyle/>
        <a:p>
          <a:r>
            <a:rPr lang="en-US" sz="2200" dirty="0" smtClean="0"/>
            <a:t>1</a:t>
          </a:r>
          <a:r>
            <a:rPr lang="en-US" sz="2200" baseline="30000" dirty="0" smtClean="0"/>
            <a:t>st</a:t>
          </a:r>
          <a:r>
            <a:rPr lang="en-US" sz="2200" dirty="0" smtClean="0"/>
            <a:t> Offense for the Establishment Owner Operating without a Permit</a:t>
          </a:r>
          <a:endParaRPr lang="en-US" sz="2200" dirty="0"/>
        </a:p>
      </dgm:t>
    </dgm:pt>
    <dgm:pt modelId="{8B7F1705-9D5F-4E48-9311-6E5F7FC50A4B}" type="parTrans" cxnId="{CEEA7811-777D-401C-A2DF-74C94EC6ECFC}">
      <dgm:prSet/>
      <dgm:spPr/>
      <dgm:t>
        <a:bodyPr/>
        <a:lstStyle/>
        <a:p>
          <a:endParaRPr lang="en-US"/>
        </a:p>
      </dgm:t>
    </dgm:pt>
    <dgm:pt modelId="{F24C2C53-1E58-49DF-9AC5-F0D0C77BA6B3}" type="sibTrans" cxnId="{CEEA7811-777D-401C-A2DF-74C94EC6ECFC}">
      <dgm:prSet/>
      <dgm:spPr/>
      <dgm:t>
        <a:bodyPr/>
        <a:lstStyle/>
        <a:p>
          <a:endParaRPr lang="en-US"/>
        </a:p>
      </dgm:t>
    </dgm:pt>
    <dgm:pt modelId="{C97DA1B2-850F-4D08-96D2-A705B9210F4B}">
      <dgm:prSet phldrT="[Text]" custT="1"/>
      <dgm:spPr/>
      <dgm:t>
        <a:bodyPr/>
        <a:lstStyle/>
        <a:p>
          <a:r>
            <a:rPr lang="en-US" sz="3000" dirty="0" smtClean="0"/>
            <a:t>$250 fine per day</a:t>
          </a:r>
          <a:endParaRPr lang="en-US" sz="3000" dirty="0"/>
        </a:p>
      </dgm:t>
    </dgm:pt>
    <dgm:pt modelId="{FB3E52D4-DAC6-4234-B5A1-405E8D511AB9}" type="parTrans" cxnId="{6CF7F70C-F41F-4F9F-B92D-3C67B848FFBC}">
      <dgm:prSet/>
      <dgm:spPr/>
      <dgm:t>
        <a:bodyPr/>
        <a:lstStyle/>
        <a:p>
          <a:endParaRPr lang="en-US"/>
        </a:p>
      </dgm:t>
    </dgm:pt>
    <dgm:pt modelId="{0453EED6-54F4-4D62-A8C2-F12DA9E5C194}" type="sibTrans" cxnId="{6CF7F70C-F41F-4F9F-B92D-3C67B848FFBC}">
      <dgm:prSet/>
      <dgm:spPr/>
      <dgm:t>
        <a:bodyPr/>
        <a:lstStyle/>
        <a:p>
          <a:endParaRPr lang="en-US"/>
        </a:p>
      </dgm:t>
    </dgm:pt>
    <dgm:pt modelId="{6DEB1035-F4B8-47AE-8449-EFA652D271E4}">
      <dgm:prSet phldrT="[Text]" custT="1"/>
      <dgm:spPr/>
      <dgm:t>
        <a:bodyPr/>
        <a:lstStyle/>
        <a:p>
          <a:r>
            <a:rPr lang="en-US" sz="2400" dirty="0" smtClean="0"/>
            <a:t>180 Day Permit Suspension</a:t>
          </a:r>
          <a:endParaRPr lang="en-US" sz="2800" dirty="0"/>
        </a:p>
      </dgm:t>
    </dgm:pt>
    <dgm:pt modelId="{E03C20BF-799D-4685-87F0-45446C636C3F}" type="parTrans" cxnId="{EEACB5A1-D80B-465B-899E-1793CA858047}">
      <dgm:prSet/>
      <dgm:spPr/>
      <dgm:t>
        <a:bodyPr/>
        <a:lstStyle/>
        <a:p>
          <a:endParaRPr lang="en-US"/>
        </a:p>
      </dgm:t>
    </dgm:pt>
    <dgm:pt modelId="{BC16E453-0951-4DE0-B782-C440652CA618}" type="sibTrans" cxnId="{EEACB5A1-D80B-465B-899E-1793CA858047}">
      <dgm:prSet/>
      <dgm:spPr/>
      <dgm:t>
        <a:bodyPr/>
        <a:lstStyle/>
        <a:p>
          <a:endParaRPr lang="en-US"/>
        </a:p>
      </dgm:t>
    </dgm:pt>
    <dgm:pt modelId="{32366041-CCDA-45F6-A418-5F3CB88AE4C0}">
      <dgm:prSet phldrT="[Text]" custT="1"/>
      <dgm:spPr/>
      <dgm:t>
        <a:bodyPr/>
        <a:lstStyle/>
        <a:p>
          <a:r>
            <a:rPr lang="en-US" sz="2200" dirty="0" smtClean="0"/>
            <a:t>2</a:t>
          </a:r>
          <a:r>
            <a:rPr lang="en-US" sz="2200" baseline="30000" dirty="0" smtClean="0"/>
            <a:t>nd</a:t>
          </a:r>
          <a:r>
            <a:rPr lang="en-US" sz="2200" dirty="0" smtClean="0"/>
            <a:t> Offense for the Establishment Owner Operating without a Permit</a:t>
          </a:r>
          <a:endParaRPr lang="en-US" sz="2200" dirty="0"/>
        </a:p>
      </dgm:t>
    </dgm:pt>
    <dgm:pt modelId="{8849F21F-DB49-4C01-8DEB-DF28933DBA39}" type="parTrans" cxnId="{9BE83496-98D2-42A2-A5A2-AD617526A12D}">
      <dgm:prSet/>
      <dgm:spPr/>
      <dgm:t>
        <a:bodyPr/>
        <a:lstStyle/>
        <a:p>
          <a:endParaRPr lang="en-US"/>
        </a:p>
      </dgm:t>
    </dgm:pt>
    <dgm:pt modelId="{4698CB68-DC0A-4AF8-941C-662B0FA4729F}" type="sibTrans" cxnId="{9BE83496-98D2-42A2-A5A2-AD617526A12D}">
      <dgm:prSet/>
      <dgm:spPr/>
      <dgm:t>
        <a:bodyPr/>
        <a:lstStyle/>
        <a:p>
          <a:endParaRPr lang="en-US"/>
        </a:p>
      </dgm:t>
    </dgm:pt>
    <dgm:pt modelId="{26FA0442-7804-4985-89A7-89321B64C710}">
      <dgm:prSet phldrT="[Text]" custT="1"/>
      <dgm:spPr/>
      <dgm:t>
        <a:bodyPr/>
        <a:lstStyle/>
        <a:p>
          <a:r>
            <a:rPr lang="en-US" sz="3000" dirty="0" smtClean="0"/>
            <a:t>$500 fine per day</a:t>
          </a:r>
          <a:endParaRPr lang="en-US" sz="3000" dirty="0"/>
        </a:p>
      </dgm:t>
    </dgm:pt>
    <dgm:pt modelId="{FF276B52-8369-47EF-9539-62EBB74EE1C4}" type="parTrans" cxnId="{2538FA18-B5BB-4198-84F4-4180A90C9B8A}">
      <dgm:prSet/>
      <dgm:spPr/>
      <dgm:t>
        <a:bodyPr/>
        <a:lstStyle/>
        <a:p>
          <a:endParaRPr lang="en-US"/>
        </a:p>
      </dgm:t>
    </dgm:pt>
    <dgm:pt modelId="{7C74D3A5-1A23-4A65-9220-A93D01C12DE5}" type="sibTrans" cxnId="{2538FA18-B5BB-4198-84F4-4180A90C9B8A}">
      <dgm:prSet/>
      <dgm:spPr/>
      <dgm:t>
        <a:bodyPr/>
        <a:lstStyle/>
        <a:p>
          <a:endParaRPr lang="en-US"/>
        </a:p>
      </dgm:t>
    </dgm:pt>
    <dgm:pt modelId="{035CC85C-47B9-4495-ACF6-E6E82D671002}">
      <dgm:prSet phldrT="[Text]"/>
      <dgm:spPr/>
      <dgm:t>
        <a:bodyPr/>
        <a:lstStyle/>
        <a:p>
          <a:r>
            <a:rPr lang="en-US" dirty="0" smtClean="0"/>
            <a:t>Business Owner and Property Permanently Ineligible for Permit</a:t>
          </a:r>
        </a:p>
      </dgm:t>
    </dgm:pt>
    <dgm:pt modelId="{BED128B1-413E-4B4C-B87C-B57DE8EB91CC}" type="sibTrans" cxnId="{5BE4E96E-DD66-4232-BDEE-1554F08A0BEC}">
      <dgm:prSet/>
      <dgm:spPr/>
      <dgm:t>
        <a:bodyPr/>
        <a:lstStyle/>
        <a:p>
          <a:endParaRPr lang="en-US"/>
        </a:p>
      </dgm:t>
    </dgm:pt>
    <dgm:pt modelId="{33AEC50D-88F0-4792-8132-62347CD4B330}" type="parTrans" cxnId="{5BE4E96E-DD66-4232-BDEE-1554F08A0BEC}">
      <dgm:prSet/>
      <dgm:spPr/>
      <dgm:t>
        <a:bodyPr/>
        <a:lstStyle/>
        <a:p>
          <a:endParaRPr lang="en-US"/>
        </a:p>
      </dgm:t>
    </dgm:pt>
    <dgm:pt modelId="{EB8A8242-A8DD-4759-BB5B-91FCAAF9EEF7}" type="pres">
      <dgm:prSet presAssocID="{1C8B4637-846E-405E-AB9A-86AF678B71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4FE6E-C166-4983-BD80-A4A7F040EA0A}" type="pres">
      <dgm:prSet presAssocID="{32366041-CCDA-45F6-A418-5F3CB88AE4C0}" presName="boxAndChildren" presStyleCnt="0"/>
      <dgm:spPr/>
    </dgm:pt>
    <dgm:pt modelId="{9D58C905-E34D-49DB-824C-BB4E8E638B54}" type="pres">
      <dgm:prSet presAssocID="{32366041-CCDA-45F6-A418-5F3CB88AE4C0}" presName="parentTextBox" presStyleLbl="node1" presStyleIdx="0" presStyleCnt="2"/>
      <dgm:spPr/>
      <dgm:t>
        <a:bodyPr/>
        <a:lstStyle/>
        <a:p>
          <a:endParaRPr lang="en-US"/>
        </a:p>
      </dgm:t>
    </dgm:pt>
    <dgm:pt modelId="{272799E4-1F3E-45DF-AA82-A14C7B262612}" type="pres">
      <dgm:prSet presAssocID="{32366041-CCDA-45F6-A418-5F3CB88AE4C0}" presName="entireBox" presStyleLbl="node1" presStyleIdx="0" presStyleCnt="2"/>
      <dgm:spPr/>
      <dgm:t>
        <a:bodyPr/>
        <a:lstStyle/>
        <a:p>
          <a:endParaRPr lang="en-US"/>
        </a:p>
      </dgm:t>
    </dgm:pt>
    <dgm:pt modelId="{0F8BCE4D-9BEB-45CE-8542-ACFDD4A055E6}" type="pres">
      <dgm:prSet presAssocID="{32366041-CCDA-45F6-A418-5F3CB88AE4C0}" presName="descendantBox" presStyleCnt="0"/>
      <dgm:spPr/>
    </dgm:pt>
    <dgm:pt modelId="{17D1F79F-0C5F-4BEB-BD46-194BE445AF50}" type="pres">
      <dgm:prSet presAssocID="{26FA0442-7804-4985-89A7-89321B64C71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9F7E2-CEF0-4673-AE21-8924E637131D}" type="pres">
      <dgm:prSet presAssocID="{035CC85C-47B9-4495-ACF6-E6E82D671002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8D258-A16A-4B24-B436-5C689956FF8C}" type="pres">
      <dgm:prSet presAssocID="{F24C2C53-1E58-49DF-9AC5-F0D0C77BA6B3}" presName="sp" presStyleCnt="0"/>
      <dgm:spPr/>
    </dgm:pt>
    <dgm:pt modelId="{BF88D1B8-9E25-4DD4-83A7-7D875928933F}" type="pres">
      <dgm:prSet presAssocID="{E0A01F49-F8D5-4200-B0AF-262A7E853DF5}" presName="arrowAndChildren" presStyleCnt="0"/>
      <dgm:spPr/>
    </dgm:pt>
    <dgm:pt modelId="{45544E10-0CFE-48AC-B87A-A22045745AAD}" type="pres">
      <dgm:prSet presAssocID="{E0A01F49-F8D5-4200-B0AF-262A7E853DF5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9C99B05-CAE7-47AF-9AAF-D1852D22A662}" type="pres">
      <dgm:prSet presAssocID="{E0A01F49-F8D5-4200-B0AF-262A7E853DF5}" presName="arrow" presStyleLbl="node1" presStyleIdx="1" presStyleCnt="2"/>
      <dgm:spPr/>
      <dgm:t>
        <a:bodyPr/>
        <a:lstStyle/>
        <a:p>
          <a:endParaRPr lang="en-US"/>
        </a:p>
      </dgm:t>
    </dgm:pt>
    <dgm:pt modelId="{F48E22E6-CD7B-4B23-B843-C6FEFB645DB2}" type="pres">
      <dgm:prSet presAssocID="{E0A01F49-F8D5-4200-B0AF-262A7E853DF5}" presName="descendantArrow" presStyleCnt="0"/>
      <dgm:spPr/>
    </dgm:pt>
    <dgm:pt modelId="{B58676C3-10AC-4B45-944D-237FFEC3EF79}" type="pres">
      <dgm:prSet presAssocID="{C97DA1B2-850F-4D08-96D2-A705B9210F4B}" presName="childTextArrow" presStyleLbl="fgAccFollowNode1" presStyleIdx="2" presStyleCnt="4" custLinFactNeighborX="-2304" custLinFactNeighborY="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12031-803E-4169-B144-608E5F660B86}" type="pres">
      <dgm:prSet presAssocID="{6DEB1035-F4B8-47AE-8449-EFA652D271E4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A7811-777D-401C-A2DF-74C94EC6ECFC}" srcId="{1C8B4637-846E-405E-AB9A-86AF678B717A}" destId="{E0A01F49-F8D5-4200-B0AF-262A7E853DF5}" srcOrd="0" destOrd="0" parTransId="{8B7F1705-9D5F-4E48-9311-6E5F7FC50A4B}" sibTransId="{F24C2C53-1E58-49DF-9AC5-F0D0C77BA6B3}"/>
    <dgm:cxn modelId="{37FDEEB4-F739-4EAE-8D31-0C5BD3D6148C}" type="presOf" srcId="{32366041-CCDA-45F6-A418-5F3CB88AE4C0}" destId="{272799E4-1F3E-45DF-AA82-A14C7B262612}" srcOrd="1" destOrd="0" presId="urn:microsoft.com/office/officeart/2005/8/layout/process4"/>
    <dgm:cxn modelId="{4213710A-F9B6-46B2-90A1-25CEACDAD9AD}" type="presOf" srcId="{035CC85C-47B9-4495-ACF6-E6E82D671002}" destId="{42A9F7E2-CEF0-4673-AE21-8924E637131D}" srcOrd="0" destOrd="0" presId="urn:microsoft.com/office/officeart/2005/8/layout/process4"/>
    <dgm:cxn modelId="{6CF7F70C-F41F-4F9F-B92D-3C67B848FFBC}" srcId="{E0A01F49-F8D5-4200-B0AF-262A7E853DF5}" destId="{C97DA1B2-850F-4D08-96D2-A705B9210F4B}" srcOrd="0" destOrd="0" parTransId="{FB3E52D4-DAC6-4234-B5A1-405E8D511AB9}" sibTransId="{0453EED6-54F4-4D62-A8C2-F12DA9E5C194}"/>
    <dgm:cxn modelId="{5BE4E96E-DD66-4232-BDEE-1554F08A0BEC}" srcId="{32366041-CCDA-45F6-A418-5F3CB88AE4C0}" destId="{035CC85C-47B9-4495-ACF6-E6E82D671002}" srcOrd="1" destOrd="0" parTransId="{33AEC50D-88F0-4792-8132-62347CD4B330}" sibTransId="{BED128B1-413E-4B4C-B87C-B57DE8EB91CC}"/>
    <dgm:cxn modelId="{106AC600-5818-4C0E-85F2-DB7F6E6A4E28}" type="presOf" srcId="{E0A01F49-F8D5-4200-B0AF-262A7E853DF5}" destId="{B9C99B05-CAE7-47AF-9AAF-D1852D22A662}" srcOrd="1" destOrd="0" presId="urn:microsoft.com/office/officeart/2005/8/layout/process4"/>
    <dgm:cxn modelId="{E11A2874-A313-45A2-B369-BA639CA4CD83}" type="presOf" srcId="{6DEB1035-F4B8-47AE-8449-EFA652D271E4}" destId="{E0012031-803E-4169-B144-608E5F660B86}" srcOrd="0" destOrd="0" presId="urn:microsoft.com/office/officeart/2005/8/layout/process4"/>
    <dgm:cxn modelId="{8EE447AA-806C-4D76-AF90-9DE29BBE4ECD}" type="presOf" srcId="{32366041-CCDA-45F6-A418-5F3CB88AE4C0}" destId="{9D58C905-E34D-49DB-824C-BB4E8E638B54}" srcOrd="0" destOrd="0" presId="urn:microsoft.com/office/officeart/2005/8/layout/process4"/>
    <dgm:cxn modelId="{0D8696D4-BB45-48A8-8295-2E74AD342D95}" type="presOf" srcId="{E0A01F49-F8D5-4200-B0AF-262A7E853DF5}" destId="{45544E10-0CFE-48AC-B87A-A22045745AAD}" srcOrd="0" destOrd="0" presId="urn:microsoft.com/office/officeart/2005/8/layout/process4"/>
    <dgm:cxn modelId="{EEACB5A1-D80B-465B-899E-1793CA858047}" srcId="{E0A01F49-F8D5-4200-B0AF-262A7E853DF5}" destId="{6DEB1035-F4B8-47AE-8449-EFA652D271E4}" srcOrd="1" destOrd="0" parTransId="{E03C20BF-799D-4685-87F0-45446C636C3F}" sibTransId="{BC16E453-0951-4DE0-B782-C440652CA618}"/>
    <dgm:cxn modelId="{C73C28CC-5955-4A83-B414-F2A63B925EEC}" type="presOf" srcId="{1C8B4637-846E-405E-AB9A-86AF678B717A}" destId="{EB8A8242-A8DD-4759-BB5B-91FCAAF9EEF7}" srcOrd="0" destOrd="0" presId="urn:microsoft.com/office/officeart/2005/8/layout/process4"/>
    <dgm:cxn modelId="{9BE83496-98D2-42A2-A5A2-AD617526A12D}" srcId="{1C8B4637-846E-405E-AB9A-86AF678B717A}" destId="{32366041-CCDA-45F6-A418-5F3CB88AE4C0}" srcOrd="1" destOrd="0" parTransId="{8849F21F-DB49-4C01-8DEB-DF28933DBA39}" sibTransId="{4698CB68-DC0A-4AF8-941C-662B0FA4729F}"/>
    <dgm:cxn modelId="{2538FA18-B5BB-4198-84F4-4180A90C9B8A}" srcId="{32366041-CCDA-45F6-A418-5F3CB88AE4C0}" destId="{26FA0442-7804-4985-89A7-89321B64C710}" srcOrd="0" destOrd="0" parTransId="{FF276B52-8369-47EF-9539-62EBB74EE1C4}" sibTransId="{7C74D3A5-1A23-4A65-9220-A93D01C12DE5}"/>
    <dgm:cxn modelId="{7042BE2B-1B67-4385-87E2-1EA7DE175347}" type="presOf" srcId="{C97DA1B2-850F-4D08-96D2-A705B9210F4B}" destId="{B58676C3-10AC-4B45-944D-237FFEC3EF79}" srcOrd="0" destOrd="0" presId="urn:microsoft.com/office/officeart/2005/8/layout/process4"/>
    <dgm:cxn modelId="{65861818-E8F3-4355-AFF6-42E7CE7BBF05}" type="presOf" srcId="{26FA0442-7804-4985-89A7-89321B64C710}" destId="{17D1F79F-0C5F-4BEB-BD46-194BE445AF50}" srcOrd="0" destOrd="0" presId="urn:microsoft.com/office/officeart/2005/8/layout/process4"/>
    <dgm:cxn modelId="{FA15E1C0-3DB5-4D0C-B9AF-A91B84427383}" type="presParOf" srcId="{EB8A8242-A8DD-4759-BB5B-91FCAAF9EEF7}" destId="{2694FE6E-C166-4983-BD80-A4A7F040EA0A}" srcOrd="0" destOrd="0" presId="urn:microsoft.com/office/officeart/2005/8/layout/process4"/>
    <dgm:cxn modelId="{057DCCE9-DBF0-4566-A422-9C63BE92FCFF}" type="presParOf" srcId="{2694FE6E-C166-4983-BD80-A4A7F040EA0A}" destId="{9D58C905-E34D-49DB-824C-BB4E8E638B54}" srcOrd="0" destOrd="0" presId="urn:microsoft.com/office/officeart/2005/8/layout/process4"/>
    <dgm:cxn modelId="{925C283A-CE91-4F06-B460-18678F23FF7C}" type="presParOf" srcId="{2694FE6E-C166-4983-BD80-A4A7F040EA0A}" destId="{272799E4-1F3E-45DF-AA82-A14C7B262612}" srcOrd="1" destOrd="0" presId="urn:microsoft.com/office/officeart/2005/8/layout/process4"/>
    <dgm:cxn modelId="{E64D29EC-FD2D-48AB-8D45-5B2D9DF2E95A}" type="presParOf" srcId="{2694FE6E-C166-4983-BD80-A4A7F040EA0A}" destId="{0F8BCE4D-9BEB-45CE-8542-ACFDD4A055E6}" srcOrd="2" destOrd="0" presId="urn:microsoft.com/office/officeart/2005/8/layout/process4"/>
    <dgm:cxn modelId="{299402E1-991F-4D07-97C2-C078864E5E57}" type="presParOf" srcId="{0F8BCE4D-9BEB-45CE-8542-ACFDD4A055E6}" destId="{17D1F79F-0C5F-4BEB-BD46-194BE445AF50}" srcOrd="0" destOrd="0" presId="urn:microsoft.com/office/officeart/2005/8/layout/process4"/>
    <dgm:cxn modelId="{F202329F-B2A6-41DB-9C2D-5AE4C5C4D78F}" type="presParOf" srcId="{0F8BCE4D-9BEB-45CE-8542-ACFDD4A055E6}" destId="{42A9F7E2-CEF0-4673-AE21-8924E637131D}" srcOrd="1" destOrd="0" presId="urn:microsoft.com/office/officeart/2005/8/layout/process4"/>
    <dgm:cxn modelId="{FEF5BDE8-0155-4FFB-9A98-CB65B1C18439}" type="presParOf" srcId="{EB8A8242-A8DD-4759-BB5B-91FCAAF9EEF7}" destId="{3378D258-A16A-4B24-B436-5C689956FF8C}" srcOrd="1" destOrd="0" presId="urn:microsoft.com/office/officeart/2005/8/layout/process4"/>
    <dgm:cxn modelId="{B58B83DC-8530-4054-8FA5-7AD559AC521E}" type="presParOf" srcId="{EB8A8242-A8DD-4759-BB5B-91FCAAF9EEF7}" destId="{BF88D1B8-9E25-4DD4-83A7-7D875928933F}" srcOrd="2" destOrd="0" presId="urn:microsoft.com/office/officeart/2005/8/layout/process4"/>
    <dgm:cxn modelId="{6C0122AD-86DC-4537-9F70-AF8F0FC3FCBF}" type="presParOf" srcId="{BF88D1B8-9E25-4DD4-83A7-7D875928933F}" destId="{45544E10-0CFE-48AC-B87A-A22045745AAD}" srcOrd="0" destOrd="0" presId="urn:microsoft.com/office/officeart/2005/8/layout/process4"/>
    <dgm:cxn modelId="{092FDC34-17E3-4EB3-AE6F-5270424CF096}" type="presParOf" srcId="{BF88D1B8-9E25-4DD4-83A7-7D875928933F}" destId="{B9C99B05-CAE7-47AF-9AAF-D1852D22A662}" srcOrd="1" destOrd="0" presId="urn:microsoft.com/office/officeart/2005/8/layout/process4"/>
    <dgm:cxn modelId="{7FB953CC-D10C-4AA0-98C6-D26F04E2774D}" type="presParOf" srcId="{BF88D1B8-9E25-4DD4-83A7-7D875928933F}" destId="{F48E22E6-CD7B-4B23-B843-C6FEFB645DB2}" srcOrd="2" destOrd="0" presId="urn:microsoft.com/office/officeart/2005/8/layout/process4"/>
    <dgm:cxn modelId="{A462758C-3D67-4116-8E37-07F264F9F47E}" type="presParOf" srcId="{F48E22E6-CD7B-4B23-B843-C6FEFB645DB2}" destId="{B58676C3-10AC-4B45-944D-237FFEC3EF79}" srcOrd="0" destOrd="0" presId="urn:microsoft.com/office/officeart/2005/8/layout/process4"/>
    <dgm:cxn modelId="{61989D55-5217-4B6D-A428-EED964852E49}" type="presParOf" srcId="{F48E22E6-CD7B-4B23-B843-C6FEFB645DB2}" destId="{E0012031-803E-4169-B144-608E5F660B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62592-659B-4357-9248-EB5896503D32}" type="doc">
      <dgm:prSet loTypeId="urn:microsoft.com/office/officeart/2005/8/layout/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9B939C-4E97-481A-BA34-A402450D8FC4}">
      <dgm:prSet phldrT="[Text]" custT="1"/>
      <dgm:spPr/>
      <dgm:t>
        <a:bodyPr/>
        <a:lstStyle/>
        <a:p>
          <a:r>
            <a:rPr lang="en-US" sz="2200" dirty="0" smtClean="0"/>
            <a:t>1</a:t>
          </a:r>
          <a:r>
            <a:rPr lang="en-US" sz="2200" baseline="30000" dirty="0" smtClean="0"/>
            <a:t>st</a:t>
          </a:r>
          <a:r>
            <a:rPr lang="en-US" sz="2200" dirty="0" smtClean="0"/>
            <a:t> Offense for Employing ANYONE Under the Age of 18</a:t>
          </a:r>
          <a:endParaRPr lang="en-US" sz="2200" dirty="0"/>
        </a:p>
      </dgm:t>
    </dgm:pt>
    <dgm:pt modelId="{2E669EC5-473F-4A82-AA39-AA84D056B8D1}" type="parTrans" cxnId="{AFCE8270-621D-43A5-84C3-B30F5674542B}">
      <dgm:prSet/>
      <dgm:spPr/>
      <dgm:t>
        <a:bodyPr/>
        <a:lstStyle/>
        <a:p>
          <a:endParaRPr lang="en-US"/>
        </a:p>
      </dgm:t>
    </dgm:pt>
    <dgm:pt modelId="{F9CDEC71-C53E-452D-9CA9-F5A414553EDF}" type="sibTrans" cxnId="{AFCE8270-621D-43A5-84C3-B30F5674542B}">
      <dgm:prSet/>
      <dgm:spPr/>
      <dgm:t>
        <a:bodyPr/>
        <a:lstStyle/>
        <a:p>
          <a:endParaRPr lang="en-US"/>
        </a:p>
      </dgm:t>
    </dgm:pt>
    <dgm:pt modelId="{F888F0E8-5640-4C86-AE8C-E76059882D56}">
      <dgm:prSet phldrT="[Text]"/>
      <dgm:spPr/>
      <dgm:t>
        <a:bodyPr/>
        <a:lstStyle/>
        <a:p>
          <a:r>
            <a:rPr lang="en-US" dirty="0" smtClean="0"/>
            <a:t>$0</a:t>
          </a:r>
          <a:endParaRPr lang="en-US" dirty="0"/>
        </a:p>
      </dgm:t>
    </dgm:pt>
    <dgm:pt modelId="{EBED2D4D-A455-4A2C-98F0-64F12DDA607C}" type="parTrans" cxnId="{DB81EE8A-AA3C-48A8-B0D3-024D43DCE202}">
      <dgm:prSet/>
      <dgm:spPr/>
      <dgm:t>
        <a:bodyPr/>
        <a:lstStyle/>
        <a:p>
          <a:endParaRPr lang="en-US"/>
        </a:p>
      </dgm:t>
    </dgm:pt>
    <dgm:pt modelId="{466DB23C-BE76-4AEA-BA7D-B5A05D97C130}" type="sibTrans" cxnId="{DB81EE8A-AA3C-48A8-B0D3-024D43DCE202}">
      <dgm:prSet/>
      <dgm:spPr/>
      <dgm:t>
        <a:bodyPr/>
        <a:lstStyle/>
        <a:p>
          <a:endParaRPr lang="en-US"/>
        </a:p>
      </dgm:t>
    </dgm:pt>
    <dgm:pt modelId="{4CD58C74-CFED-4A5E-B333-6B561291ED5D}">
      <dgm:prSet phldrT="[Text]"/>
      <dgm:spPr/>
      <dgm:t>
        <a:bodyPr/>
        <a:lstStyle/>
        <a:p>
          <a:r>
            <a:rPr lang="en-US" dirty="0" smtClean="0"/>
            <a:t>60 Day Permit Suspension</a:t>
          </a:r>
          <a:endParaRPr lang="en-US" dirty="0"/>
        </a:p>
      </dgm:t>
    </dgm:pt>
    <dgm:pt modelId="{97F8CC34-C9F1-499D-950A-9B779C53B7C1}" type="parTrans" cxnId="{81CCC2BA-A09B-4857-ABD0-03D9AA9CC7D4}">
      <dgm:prSet/>
      <dgm:spPr/>
      <dgm:t>
        <a:bodyPr/>
        <a:lstStyle/>
        <a:p>
          <a:endParaRPr lang="en-US"/>
        </a:p>
      </dgm:t>
    </dgm:pt>
    <dgm:pt modelId="{CD9DBED8-2D3F-4B6C-85C2-69B9B4712BE0}" type="sibTrans" cxnId="{81CCC2BA-A09B-4857-ABD0-03D9AA9CC7D4}">
      <dgm:prSet/>
      <dgm:spPr/>
      <dgm:t>
        <a:bodyPr/>
        <a:lstStyle/>
        <a:p>
          <a:endParaRPr lang="en-US"/>
        </a:p>
      </dgm:t>
    </dgm:pt>
    <dgm:pt modelId="{C6DC77BD-28C9-43C3-A5DE-2656D20670BF}">
      <dgm:prSet phldrT="[Text]" custT="1"/>
      <dgm:spPr/>
      <dgm:t>
        <a:bodyPr/>
        <a:lstStyle/>
        <a:p>
          <a:r>
            <a:rPr lang="en-US" sz="2200" dirty="0" smtClean="0"/>
            <a:t>2</a:t>
          </a:r>
          <a:r>
            <a:rPr lang="en-US" sz="2200" baseline="30000" dirty="0" smtClean="0"/>
            <a:t>nd</a:t>
          </a:r>
          <a:r>
            <a:rPr lang="en-US" sz="2200" dirty="0" smtClean="0"/>
            <a:t> Offense for Employing ANYONE Under the Age of 18</a:t>
          </a:r>
          <a:endParaRPr lang="en-US" sz="2200" dirty="0"/>
        </a:p>
      </dgm:t>
    </dgm:pt>
    <dgm:pt modelId="{CDC0B91F-D481-4452-98DD-5F712DCE4828}" type="parTrans" cxnId="{FC7EDD3B-49E2-4C97-816B-961CC36E6A02}">
      <dgm:prSet/>
      <dgm:spPr/>
      <dgm:t>
        <a:bodyPr/>
        <a:lstStyle/>
        <a:p>
          <a:endParaRPr lang="en-US"/>
        </a:p>
      </dgm:t>
    </dgm:pt>
    <dgm:pt modelId="{27E6C150-D33C-4E48-A396-E29622EC1223}" type="sibTrans" cxnId="{FC7EDD3B-49E2-4C97-816B-961CC36E6A02}">
      <dgm:prSet/>
      <dgm:spPr/>
      <dgm:t>
        <a:bodyPr/>
        <a:lstStyle/>
        <a:p>
          <a:endParaRPr lang="en-US"/>
        </a:p>
      </dgm:t>
    </dgm:pt>
    <dgm:pt modelId="{0B908CD3-2E81-480C-8E49-ED397D150062}">
      <dgm:prSet phldrT="[Text]"/>
      <dgm:spPr/>
      <dgm:t>
        <a:bodyPr/>
        <a:lstStyle/>
        <a:p>
          <a:r>
            <a:rPr lang="en-US" dirty="0" smtClean="0"/>
            <a:t>Up to $500</a:t>
          </a:r>
          <a:endParaRPr lang="en-US" dirty="0"/>
        </a:p>
      </dgm:t>
    </dgm:pt>
    <dgm:pt modelId="{04FFD47C-1ED3-4E23-802D-ACD471593BEF}" type="parTrans" cxnId="{8E7AF605-2E4D-4552-99A8-6B624BBFA9C8}">
      <dgm:prSet/>
      <dgm:spPr/>
      <dgm:t>
        <a:bodyPr/>
        <a:lstStyle/>
        <a:p>
          <a:endParaRPr lang="en-US"/>
        </a:p>
      </dgm:t>
    </dgm:pt>
    <dgm:pt modelId="{216DB1D6-9B88-4A1B-8C6D-3D55DF7A8EB4}" type="sibTrans" cxnId="{8E7AF605-2E4D-4552-99A8-6B624BBFA9C8}">
      <dgm:prSet/>
      <dgm:spPr/>
      <dgm:t>
        <a:bodyPr/>
        <a:lstStyle/>
        <a:p>
          <a:endParaRPr lang="en-US"/>
        </a:p>
      </dgm:t>
    </dgm:pt>
    <dgm:pt modelId="{947F7453-007A-4238-BAC0-2AB5BFEF9F71}">
      <dgm:prSet phldrT="[Text]"/>
      <dgm:spPr/>
      <dgm:t>
        <a:bodyPr/>
        <a:lstStyle/>
        <a:p>
          <a:r>
            <a:rPr lang="en-US" dirty="0" smtClean="0"/>
            <a:t>Permit Permanently Revoked</a:t>
          </a:r>
          <a:endParaRPr lang="en-US" dirty="0"/>
        </a:p>
      </dgm:t>
    </dgm:pt>
    <dgm:pt modelId="{AA513DD7-D694-4CE2-A065-DB97B0540D20}" type="parTrans" cxnId="{85B0D611-194E-48E6-A034-9411F7A8CCCA}">
      <dgm:prSet/>
      <dgm:spPr/>
      <dgm:t>
        <a:bodyPr/>
        <a:lstStyle/>
        <a:p>
          <a:endParaRPr lang="en-US"/>
        </a:p>
      </dgm:t>
    </dgm:pt>
    <dgm:pt modelId="{C43501F7-5140-4334-95E9-494679C7266B}" type="sibTrans" cxnId="{85B0D611-194E-48E6-A034-9411F7A8CCCA}">
      <dgm:prSet/>
      <dgm:spPr/>
      <dgm:t>
        <a:bodyPr/>
        <a:lstStyle/>
        <a:p>
          <a:endParaRPr lang="en-US"/>
        </a:p>
      </dgm:t>
    </dgm:pt>
    <dgm:pt modelId="{0E0E5D90-D5D9-49DB-9119-EB347E7D7922}" type="pres">
      <dgm:prSet presAssocID="{5B762592-659B-4357-9248-EB5896503D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B95E3-7F19-4FEE-9933-89BDAE2BF0AF}" type="pres">
      <dgm:prSet presAssocID="{C6DC77BD-28C9-43C3-A5DE-2656D20670BF}" presName="boxAndChildren" presStyleCnt="0"/>
      <dgm:spPr/>
    </dgm:pt>
    <dgm:pt modelId="{18BEA176-85A6-4FBC-B60A-44EC547A9024}" type="pres">
      <dgm:prSet presAssocID="{C6DC77BD-28C9-43C3-A5DE-2656D20670BF}" presName="parentTextBox" presStyleLbl="node1" presStyleIdx="0" presStyleCnt="2"/>
      <dgm:spPr/>
      <dgm:t>
        <a:bodyPr/>
        <a:lstStyle/>
        <a:p>
          <a:endParaRPr lang="en-US"/>
        </a:p>
      </dgm:t>
    </dgm:pt>
    <dgm:pt modelId="{4B87AFD9-65EB-408E-85E5-C77A2EE94BB1}" type="pres">
      <dgm:prSet presAssocID="{C6DC77BD-28C9-43C3-A5DE-2656D20670BF}" presName="entireBox" presStyleLbl="node1" presStyleIdx="0" presStyleCnt="2"/>
      <dgm:spPr/>
      <dgm:t>
        <a:bodyPr/>
        <a:lstStyle/>
        <a:p>
          <a:endParaRPr lang="en-US"/>
        </a:p>
      </dgm:t>
    </dgm:pt>
    <dgm:pt modelId="{981E72EE-41DD-4C54-B496-9DBC7EF4A1F4}" type="pres">
      <dgm:prSet presAssocID="{C6DC77BD-28C9-43C3-A5DE-2656D20670BF}" presName="descendantBox" presStyleCnt="0"/>
      <dgm:spPr/>
    </dgm:pt>
    <dgm:pt modelId="{0BD54369-30B1-4CE3-9164-BC50A3E7723E}" type="pres">
      <dgm:prSet presAssocID="{0B908CD3-2E81-480C-8E49-ED397D150062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6367D-8159-44D5-BE23-B230E5212B58}" type="pres">
      <dgm:prSet presAssocID="{947F7453-007A-4238-BAC0-2AB5BFEF9F71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E90A4-CE1F-4A3F-888D-AFE59EEDA908}" type="pres">
      <dgm:prSet presAssocID="{F9CDEC71-C53E-452D-9CA9-F5A414553EDF}" presName="sp" presStyleCnt="0"/>
      <dgm:spPr/>
    </dgm:pt>
    <dgm:pt modelId="{926BBAAE-A07C-42D1-B599-DB6E18B7A635}" type="pres">
      <dgm:prSet presAssocID="{229B939C-4E97-481A-BA34-A402450D8FC4}" presName="arrowAndChildren" presStyleCnt="0"/>
      <dgm:spPr/>
    </dgm:pt>
    <dgm:pt modelId="{7D5213C9-F1DC-4921-B8D7-6ADD54228DA1}" type="pres">
      <dgm:prSet presAssocID="{229B939C-4E97-481A-BA34-A402450D8FC4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84B06032-6197-4A09-84A4-87321322F82A}" type="pres">
      <dgm:prSet presAssocID="{229B939C-4E97-481A-BA34-A402450D8FC4}" presName="arrow" presStyleLbl="node1" presStyleIdx="1" presStyleCnt="2"/>
      <dgm:spPr/>
      <dgm:t>
        <a:bodyPr/>
        <a:lstStyle/>
        <a:p>
          <a:endParaRPr lang="en-US"/>
        </a:p>
      </dgm:t>
    </dgm:pt>
    <dgm:pt modelId="{3D5D244F-0240-4938-A62A-916B464EA5EE}" type="pres">
      <dgm:prSet presAssocID="{229B939C-4E97-481A-BA34-A402450D8FC4}" presName="descendantArrow" presStyleCnt="0"/>
      <dgm:spPr/>
    </dgm:pt>
    <dgm:pt modelId="{EB2FA143-4D8B-46BE-B261-6D600DB1F618}" type="pres">
      <dgm:prSet presAssocID="{F888F0E8-5640-4C86-AE8C-E76059882D5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47AC6-E597-4AC9-AFA6-ECD6572BAA5B}" type="pres">
      <dgm:prSet presAssocID="{4CD58C74-CFED-4A5E-B333-6B561291ED5D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0D611-194E-48E6-A034-9411F7A8CCCA}" srcId="{C6DC77BD-28C9-43C3-A5DE-2656D20670BF}" destId="{947F7453-007A-4238-BAC0-2AB5BFEF9F71}" srcOrd="1" destOrd="0" parTransId="{AA513DD7-D694-4CE2-A065-DB97B0540D20}" sibTransId="{C43501F7-5140-4334-95E9-494679C7266B}"/>
    <dgm:cxn modelId="{08825DF9-7830-4BFE-8640-AFA21E583F0C}" type="presOf" srcId="{229B939C-4E97-481A-BA34-A402450D8FC4}" destId="{7D5213C9-F1DC-4921-B8D7-6ADD54228DA1}" srcOrd="0" destOrd="0" presId="urn:microsoft.com/office/officeart/2005/8/layout/process4"/>
    <dgm:cxn modelId="{AFCE8270-621D-43A5-84C3-B30F5674542B}" srcId="{5B762592-659B-4357-9248-EB5896503D32}" destId="{229B939C-4E97-481A-BA34-A402450D8FC4}" srcOrd="0" destOrd="0" parTransId="{2E669EC5-473F-4A82-AA39-AA84D056B8D1}" sibTransId="{F9CDEC71-C53E-452D-9CA9-F5A414553EDF}"/>
    <dgm:cxn modelId="{E0706A3D-AF18-4D25-8C1F-5D158951BE23}" type="presOf" srcId="{F888F0E8-5640-4C86-AE8C-E76059882D56}" destId="{EB2FA143-4D8B-46BE-B261-6D600DB1F618}" srcOrd="0" destOrd="0" presId="urn:microsoft.com/office/officeart/2005/8/layout/process4"/>
    <dgm:cxn modelId="{353AA3B9-A37F-44E5-B78D-7722EE38F813}" type="presOf" srcId="{4CD58C74-CFED-4A5E-B333-6B561291ED5D}" destId="{11047AC6-E597-4AC9-AFA6-ECD6572BAA5B}" srcOrd="0" destOrd="0" presId="urn:microsoft.com/office/officeart/2005/8/layout/process4"/>
    <dgm:cxn modelId="{81CCC2BA-A09B-4857-ABD0-03D9AA9CC7D4}" srcId="{229B939C-4E97-481A-BA34-A402450D8FC4}" destId="{4CD58C74-CFED-4A5E-B333-6B561291ED5D}" srcOrd="1" destOrd="0" parTransId="{97F8CC34-C9F1-499D-950A-9B779C53B7C1}" sibTransId="{CD9DBED8-2D3F-4B6C-85C2-69B9B4712BE0}"/>
    <dgm:cxn modelId="{95A42AF7-5C70-43C5-A3E9-AB23D2F88EA2}" type="presOf" srcId="{947F7453-007A-4238-BAC0-2AB5BFEF9F71}" destId="{F966367D-8159-44D5-BE23-B230E5212B58}" srcOrd="0" destOrd="0" presId="urn:microsoft.com/office/officeart/2005/8/layout/process4"/>
    <dgm:cxn modelId="{DB81EE8A-AA3C-48A8-B0D3-024D43DCE202}" srcId="{229B939C-4E97-481A-BA34-A402450D8FC4}" destId="{F888F0E8-5640-4C86-AE8C-E76059882D56}" srcOrd="0" destOrd="0" parTransId="{EBED2D4D-A455-4A2C-98F0-64F12DDA607C}" sibTransId="{466DB23C-BE76-4AEA-BA7D-B5A05D97C130}"/>
    <dgm:cxn modelId="{19D0E491-ED85-4CC5-B03A-48C668584D69}" type="presOf" srcId="{C6DC77BD-28C9-43C3-A5DE-2656D20670BF}" destId="{18BEA176-85A6-4FBC-B60A-44EC547A9024}" srcOrd="0" destOrd="0" presId="urn:microsoft.com/office/officeart/2005/8/layout/process4"/>
    <dgm:cxn modelId="{ABAC196D-9942-4500-BDFD-9F4F92A25D1B}" type="presOf" srcId="{C6DC77BD-28C9-43C3-A5DE-2656D20670BF}" destId="{4B87AFD9-65EB-408E-85E5-C77A2EE94BB1}" srcOrd="1" destOrd="0" presId="urn:microsoft.com/office/officeart/2005/8/layout/process4"/>
    <dgm:cxn modelId="{8E7AF605-2E4D-4552-99A8-6B624BBFA9C8}" srcId="{C6DC77BD-28C9-43C3-A5DE-2656D20670BF}" destId="{0B908CD3-2E81-480C-8E49-ED397D150062}" srcOrd="0" destOrd="0" parTransId="{04FFD47C-1ED3-4E23-802D-ACD471593BEF}" sibTransId="{216DB1D6-9B88-4A1B-8C6D-3D55DF7A8EB4}"/>
    <dgm:cxn modelId="{25638F2A-5DA2-4F4E-B80B-83BF95BF13C5}" type="presOf" srcId="{5B762592-659B-4357-9248-EB5896503D32}" destId="{0E0E5D90-D5D9-49DB-9119-EB347E7D7922}" srcOrd="0" destOrd="0" presId="urn:microsoft.com/office/officeart/2005/8/layout/process4"/>
    <dgm:cxn modelId="{44DBBE7D-0B47-418E-9F7A-294D799939D6}" type="presOf" srcId="{0B908CD3-2E81-480C-8E49-ED397D150062}" destId="{0BD54369-30B1-4CE3-9164-BC50A3E7723E}" srcOrd="0" destOrd="0" presId="urn:microsoft.com/office/officeart/2005/8/layout/process4"/>
    <dgm:cxn modelId="{5D825F6C-FD7A-4247-9B1F-CC941C1DCFE3}" type="presOf" srcId="{229B939C-4E97-481A-BA34-A402450D8FC4}" destId="{84B06032-6197-4A09-84A4-87321322F82A}" srcOrd="1" destOrd="0" presId="urn:microsoft.com/office/officeart/2005/8/layout/process4"/>
    <dgm:cxn modelId="{FC7EDD3B-49E2-4C97-816B-961CC36E6A02}" srcId="{5B762592-659B-4357-9248-EB5896503D32}" destId="{C6DC77BD-28C9-43C3-A5DE-2656D20670BF}" srcOrd="1" destOrd="0" parTransId="{CDC0B91F-D481-4452-98DD-5F712DCE4828}" sibTransId="{27E6C150-D33C-4E48-A396-E29622EC1223}"/>
    <dgm:cxn modelId="{9DBB7432-4AD0-4176-AE60-F2B21F6FAED7}" type="presParOf" srcId="{0E0E5D90-D5D9-49DB-9119-EB347E7D7922}" destId="{FCDB95E3-7F19-4FEE-9933-89BDAE2BF0AF}" srcOrd="0" destOrd="0" presId="urn:microsoft.com/office/officeart/2005/8/layout/process4"/>
    <dgm:cxn modelId="{323C432F-B2EA-41E3-821C-B5BD695A5905}" type="presParOf" srcId="{FCDB95E3-7F19-4FEE-9933-89BDAE2BF0AF}" destId="{18BEA176-85A6-4FBC-B60A-44EC547A9024}" srcOrd="0" destOrd="0" presId="urn:microsoft.com/office/officeart/2005/8/layout/process4"/>
    <dgm:cxn modelId="{D2AC2A14-51EA-4E3E-A253-8A7FDA91814C}" type="presParOf" srcId="{FCDB95E3-7F19-4FEE-9933-89BDAE2BF0AF}" destId="{4B87AFD9-65EB-408E-85E5-C77A2EE94BB1}" srcOrd="1" destOrd="0" presId="urn:microsoft.com/office/officeart/2005/8/layout/process4"/>
    <dgm:cxn modelId="{417B3E36-F6A4-4AAD-AA52-6B133D49C230}" type="presParOf" srcId="{FCDB95E3-7F19-4FEE-9933-89BDAE2BF0AF}" destId="{981E72EE-41DD-4C54-B496-9DBC7EF4A1F4}" srcOrd="2" destOrd="0" presId="urn:microsoft.com/office/officeart/2005/8/layout/process4"/>
    <dgm:cxn modelId="{B896BD37-84B5-4D4A-AFD9-1A32D4D60188}" type="presParOf" srcId="{981E72EE-41DD-4C54-B496-9DBC7EF4A1F4}" destId="{0BD54369-30B1-4CE3-9164-BC50A3E7723E}" srcOrd="0" destOrd="0" presId="urn:microsoft.com/office/officeart/2005/8/layout/process4"/>
    <dgm:cxn modelId="{1F07F9FB-3EC5-413E-A255-E38FCF1228C0}" type="presParOf" srcId="{981E72EE-41DD-4C54-B496-9DBC7EF4A1F4}" destId="{F966367D-8159-44D5-BE23-B230E5212B58}" srcOrd="1" destOrd="0" presId="urn:microsoft.com/office/officeart/2005/8/layout/process4"/>
    <dgm:cxn modelId="{A9026EBB-9D18-46CD-9369-46FC3A4372AF}" type="presParOf" srcId="{0E0E5D90-D5D9-49DB-9119-EB347E7D7922}" destId="{B57E90A4-CE1F-4A3F-888D-AFE59EEDA908}" srcOrd="1" destOrd="0" presId="urn:microsoft.com/office/officeart/2005/8/layout/process4"/>
    <dgm:cxn modelId="{B097A2BC-2CDA-435F-8343-A41A46432903}" type="presParOf" srcId="{0E0E5D90-D5D9-49DB-9119-EB347E7D7922}" destId="{926BBAAE-A07C-42D1-B599-DB6E18B7A635}" srcOrd="2" destOrd="0" presId="urn:microsoft.com/office/officeart/2005/8/layout/process4"/>
    <dgm:cxn modelId="{39AF9C89-7E48-44C9-8C4C-8B82CE3D3DD3}" type="presParOf" srcId="{926BBAAE-A07C-42D1-B599-DB6E18B7A635}" destId="{7D5213C9-F1DC-4921-B8D7-6ADD54228DA1}" srcOrd="0" destOrd="0" presId="urn:microsoft.com/office/officeart/2005/8/layout/process4"/>
    <dgm:cxn modelId="{1C4F6364-C275-4E08-B923-4EC587AD5410}" type="presParOf" srcId="{926BBAAE-A07C-42D1-B599-DB6E18B7A635}" destId="{84B06032-6197-4A09-84A4-87321322F82A}" srcOrd="1" destOrd="0" presId="urn:microsoft.com/office/officeart/2005/8/layout/process4"/>
    <dgm:cxn modelId="{7AC3F796-7D4B-46F6-9614-9B9D82A06FA2}" type="presParOf" srcId="{926BBAAE-A07C-42D1-B599-DB6E18B7A635}" destId="{3D5D244F-0240-4938-A62A-916B464EA5EE}" srcOrd="2" destOrd="0" presId="urn:microsoft.com/office/officeart/2005/8/layout/process4"/>
    <dgm:cxn modelId="{741CB21E-EBD2-4E69-93C6-17825E3E685F}" type="presParOf" srcId="{3D5D244F-0240-4938-A62A-916B464EA5EE}" destId="{EB2FA143-4D8B-46BE-B261-6D600DB1F618}" srcOrd="0" destOrd="0" presId="urn:microsoft.com/office/officeart/2005/8/layout/process4"/>
    <dgm:cxn modelId="{099D0AFD-379C-45ED-8031-AC6A2C1CBBA0}" type="presParOf" srcId="{3D5D244F-0240-4938-A62A-916B464EA5EE}" destId="{11047AC6-E597-4AC9-AFA6-ECD6572BAA5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7B4786-B4D2-4EC7-B873-171217D7A5C6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92CA27-FF78-46D0-B337-12FC89D1E682}">
      <dgm:prSet phldrT="[Text]" custT="1"/>
      <dgm:spPr/>
      <dgm:t>
        <a:bodyPr/>
        <a:lstStyle/>
        <a:p>
          <a:r>
            <a:rPr lang="en-US" sz="3000" dirty="0" smtClean="0"/>
            <a:t>Solicitation Charges OR Convictions</a:t>
          </a:r>
          <a:endParaRPr lang="en-US" sz="3000" dirty="0"/>
        </a:p>
      </dgm:t>
    </dgm:pt>
    <dgm:pt modelId="{F601FC44-B440-4495-A1CE-11C095C5B2A6}" type="parTrans" cxnId="{3598CA0D-3966-4CAB-A81D-50BB9557EA53}">
      <dgm:prSet/>
      <dgm:spPr/>
      <dgm:t>
        <a:bodyPr/>
        <a:lstStyle/>
        <a:p>
          <a:endParaRPr lang="en-US"/>
        </a:p>
      </dgm:t>
    </dgm:pt>
    <dgm:pt modelId="{357AE646-562C-4253-AEBF-71A90CE96009}" type="sibTrans" cxnId="{3598CA0D-3966-4CAB-A81D-50BB9557EA53}">
      <dgm:prSet/>
      <dgm:spPr/>
      <dgm:t>
        <a:bodyPr/>
        <a:lstStyle/>
        <a:p>
          <a:endParaRPr lang="en-US"/>
        </a:p>
      </dgm:t>
    </dgm:pt>
    <dgm:pt modelId="{AD218DB4-836A-4525-8DC9-43BCB54B3494}">
      <dgm:prSet phldrT="[Text]"/>
      <dgm:spPr/>
      <dgm:t>
        <a:bodyPr/>
        <a:lstStyle/>
        <a:p>
          <a:r>
            <a:rPr lang="en-US" dirty="0" smtClean="0"/>
            <a:t>$1,500</a:t>
          </a:r>
          <a:endParaRPr lang="en-US" dirty="0"/>
        </a:p>
      </dgm:t>
    </dgm:pt>
    <dgm:pt modelId="{9DB8EA96-1199-4CD7-B870-F2077D4353AF}" type="parTrans" cxnId="{FD074903-872F-443F-B2FA-BB1730C35BEA}">
      <dgm:prSet/>
      <dgm:spPr/>
      <dgm:t>
        <a:bodyPr/>
        <a:lstStyle/>
        <a:p>
          <a:endParaRPr lang="en-US"/>
        </a:p>
      </dgm:t>
    </dgm:pt>
    <dgm:pt modelId="{64B9D093-BAA2-4363-AAC7-3A69ACBDAEAA}" type="sibTrans" cxnId="{FD074903-872F-443F-B2FA-BB1730C35BEA}">
      <dgm:prSet/>
      <dgm:spPr/>
      <dgm:t>
        <a:bodyPr/>
        <a:lstStyle/>
        <a:p>
          <a:endParaRPr lang="en-US"/>
        </a:p>
      </dgm:t>
    </dgm:pt>
    <dgm:pt modelId="{25EDEEBA-CB61-41C9-A385-7064FF3B865C}">
      <dgm:prSet phldrT="[Text]"/>
      <dgm:spPr/>
      <dgm:t>
        <a:bodyPr/>
        <a:lstStyle/>
        <a:p>
          <a:r>
            <a:rPr lang="en-US" dirty="0" smtClean="0"/>
            <a:t>Permit Permanently Revoked</a:t>
          </a:r>
          <a:endParaRPr lang="en-US" dirty="0"/>
        </a:p>
      </dgm:t>
    </dgm:pt>
    <dgm:pt modelId="{C629F101-ED26-4F72-88D4-AFA541D337A1}" type="parTrans" cxnId="{90371D09-BBD8-432C-8B75-B3410302289F}">
      <dgm:prSet/>
      <dgm:spPr/>
      <dgm:t>
        <a:bodyPr/>
        <a:lstStyle/>
        <a:p>
          <a:endParaRPr lang="en-US"/>
        </a:p>
      </dgm:t>
    </dgm:pt>
    <dgm:pt modelId="{79E5746F-5474-4247-8E86-F6D97216E116}" type="sibTrans" cxnId="{90371D09-BBD8-432C-8B75-B3410302289F}">
      <dgm:prSet/>
      <dgm:spPr/>
      <dgm:t>
        <a:bodyPr/>
        <a:lstStyle/>
        <a:p>
          <a:endParaRPr lang="en-US"/>
        </a:p>
      </dgm:t>
    </dgm:pt>
    <dgm:pt modelId="{CB0D18AB-016C-49B5-AB8B-3E79C3EFA36C}">
      <dgm:prSet phldrT="[Text]" custT="1"/>
      <dgm:spPr/>
      <dgm:t>
        <a:bodyPr/>
        <a:lstStyle/>
        <a:p>
          <a:r>
            <a:rPr lang="en-US" sz="3000" dirty="0" smtClean="0"/>
            <a:t>Trafficking Charges OR Convictions</a:t>
          </a:r>
          <a:endParaRPr lang="en-US" sz="3000" dirty="0"/>
        </a:p>
      </dgm:t>
    </dgm:pt>
    <dgm:pt modelId="{DC806D81-AAA6-47E6-B8D7-81448AB6E687}" type="parTrans" cxnId="{B5503E2F-D3CC-4170-8883-004B68F04160}">
      <dgm:prSet/>
      <dgm:spPr/>
      <dgm:t>
        <a:bodyPr/>
        <a:lstStyle/>
        <a:p>
          <a:endParaRPr lang="en-US"/>
        </a:p>
      </dgm:t>
    </dgm:pt>
    <dgm:pt modelId="{9950578D-1E3E-4FD4-AE2C-2EBB4D93BD4D}" type="sibTrans" cxnId="{B5503E2F-D3CC-4170-8883-004B68F04160}">
      <dgm:prSet/>
      <dgm:spPr/>
      <dgm:t>
        <a:bodyPr/>
        <a:lstStyle/>
        <a:p>
          <a:endParaRPr lang="en-US"/>
        </a:p>
      </dgm:t>
    </dgm:pt>
    <dgm:pt modelId="{9918B525-A36E-41D8-A750-A94B56FD485C}">
      <dgm:prSet phldrT="[Text]"/>
      <dgm:spPr/>
      <dgm:t>
        <a:bodyPr/>
        <a:lstStyle/>
        <a:p>
          <a:r>
            <a:rPr lang="en-US" dirty="0" smtClean="0"/>
            <a:t>$1,500</a:t>
          </a:r>
          <a:endParaRPr lang="en-US" dirty="0"/>
        </a:p>
      </dgm:t>
    </dgm:pt>
    <dgm:pt modelId="{EA0028D6-89EF-4871-B6FF-CC1A3D1EF0D2}" type="parTrans" cxnId="{C426FEA7-0A48-4817-81B4-B1AE0EC00870}">
      <dgm:prSet/>
      <dgm:spPr/>
      <dgm:t>
        <a:bodyPr/>
        <a:lstStyle/>
        <a:p>
          <a:endParaRPr lang="en-US"/>
        </a:p>
      </dgm:t>
    </dgm:pt>
    <dgm:pt modelId="{CD1FAB6C-91BC-4441-986D-384CDBEB0321}" type="sibTrans" cxnId="{C426FEA7-0A48-4817-81B4-B1AE0EC00870}">
      <dgm:prSet/>
      <dgm:spPr/>
      <dgm:t>
        <a:bodyPr/>
        <a:lstStyle/>
        <a:p>
          <a:endParaRPr lang="en-US"/>
        </a:p>
      </dgm:t>
    </dgm:pt>
    <dgm:pt modelId="{D718D8F4-E7EF-4FA6-85F5-EE646AE82135}">
      <dgm:prSet phldrT="[Text]"/>
      <dgm:spPr/>
      <dgm:t>
        <a:bodyPr/>
        <a:lstStyle/>
        <a:p>
          <a:r>
            <a:rPr lang="en-US" dirty="0" smtClean="0"/>
            <a:t>Permit Permanently Revoked</a:t>
          </a:r>
          <a:endParaRPr lang="en-US" dirty="0"/>
        </a:p>
      </dgm:t>
    </dgm:pt>
    <dgm:pt modelId="{B25FBEDC-4454-434A-B90C-53F717838F04}" type="parTrans" cxnId="{D46E23E9-AE61-4B48-9E72-0B47A8DE2876}">
      <dgm:prSet/>
      <dgm:spPr/>
      <dgm:t>
        <a:bodyPr/>
        <a:lstStyle/>
        <a:p>
          <a:endParaRPr lang="en-US"/>
        </a:p>
      </dgm:t>
    </dgm:pt>
    <dgm:pt modelId="{0B17ACAA-10FA-430D-ACAC-4BCA9C7AC655}" type="sibTrans" cxnId="{D46E23E9-AE61-4B48-9E72-0B47A8DE2876}">
      <dgm:prSet/>
      <dgm:spPr/>
      <dgm:t>
        <a:bodyPr/>
        <a:lstStyle/>
        <a:p>
          <a:endParaRPr lang="en-US"/>
        </a:p>
      </dgm:t>
    </dgm:pt>
    <dgm:pt modelId="{4C162A9F-BA48-4894-B9D1-7371AADD5D67}">
      <dgm:prSet phldrT="[Text]" custT="1"/>
      <dgm:spPr/>
      <dgm:t>
        <a:bodyPr/>
        <a:lstStyle/>
        <a:p>
          <a:r>
            <a:rPr lang="en-US" sz="2500" dirty="0" smtClean="0"/>
            <a:t>BUSINESS LOCATION AND BUSINESS OWNER OF MASSAGE ESTABLISHMENT BECOME PERMANENTLY INELIGIBLE FOR A MASSAGE ESTABLISHMENT PERMIT.</a:t>
          </a:r>
          <a:endParaRPr lang="en-US" sz="2500" dirty="0"/>
        </a:p>
      </dgm:t>
    </dgm:pt>
    <dgm:pt modelId="{2067291C-EC97-43A8-9484-5994C26B5D34}" type="parTrans" cxnId="{C7D15D0E-2D6C-48F7-954A-922108C28FA4}">
      <dgm:prSet/>
      <dgm:spPr/>
      <dgm:t>
        <a:bodyPr/>
        <a:lstStyle/>
        <a:p>
          <a:endParaRPr lang="en-US"/>
        </a:p>
      </dgm:t>
    </dgm:pt>
    <dgm:pt modelId="{C4DF0EB1-C2F8-40EF-A40D-C4B0FC3E1414}" type="sibTrans" cxnId="{C7D15D0E-2D6C-48F7-954A-922108C28FA4}">
      <dgm:prSet/>
      <dgm:spPr/>
      <dgm:t>
        <a:bodyPr/>
        <a:lstStyle/>
        <a:p>
          <a:endParaRPr lang="en-US"/>
        </a:p>
      </dgm:t>
    </dgm:pt>
    <dgm:pt modelId="{23A6406A-CAD0-484D-8EFC-5754E4A06995}" type="pres">
      <dgm:prSet presAssocID="{A07B4786-B4D2-4EC7-B873-171217D7A5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EF918-5EDD-47AD-AFDA-7190CE376240}" type="pres">
      <dgm:prSet presAssocID="{4C162A9F-BA48-4894-B9D1-7371AADD5D67}" presName="boxAndChildren" presStyleCnt="0"/>
      <dgm:spPr/>
    </dgm:pt>
    <dgm:pt modelId="{2C9E738D-9BC4-4745-8712-2A932EC56FD4}" type="pres">
      <dgm:prSet presAssocID="{4C162A9F-BA48-4894-B9D1-7371AADD5D67}" presName="parentTextBox" presStyleLbl="node1" presStyleIdx="0" presStyleCnt="3"/>
      <dgm:spPr/>
      <dgm:t>
        <a:bodyPr/>
        <a:lstStyle/>
        <a:p>
          <a:endParaRPr lang="en-US"/>
        </a:p>
      </dgm:t>
    </dgm:pt>
    <dgm:pt modelId="{AEEDF140-F7FE-400B-92B5-7FB5EE100AA9}" type="pres">
      <dgm:prSet presAssocID="{9950578D-1E3E-4FD4-AE2C-2EBB4D93BD4D}" presName="sp" presStyleCnt="0"/>
      <dgm:spPr/>
    </dgm:pt>
    <dgm:pt modelId="{2151B6C7-AB3E-4D85-BC78-4D6BEA83D88D}" type="pres">
      <dgm:prSet presAssocID="{CB0D18AB-016C-49B5-AB8B-3E79C3EFA36C}" presName="arrowAndChildren" presStyleCnt="0"/>
      <dgm:spPr/>
    </dgm:pt>
    <dgm:pt modelId="{EF3DA4B1-0CD4-4FB7-A078-1308FD8C0DEE}" type="pres">
      <dgm:prSet presAssocID="{CB0D18AB-016C-49B5-AB8B-3E79C3EFA36C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1BA8096-F819-4F3D-B5AF-0D2701F83B57}" type="pres">
      <dgm:prSet presAssocID="{CB0D18AB-016C-49B5-AB8B-3E79C3EFA36C}" presName="arrow" presStyleLbl="node1" presStyleIdx="1" presStyleCnt="3"/>
      <dgm:spPr/>
      <dgm:t>
        <a:bodyPr/>
        <a:lstStyle/>
        <a:p>
          <a:endParaRPr lang="en-US"/>
        </a:p>
      </dgm:t>
    </dgm:pt>
    <dgm:pt modelId="{D9441951-057F-4DAA-81AD-FF8A8D8936D9}" type="pres">
      <dgm:prSet presAssocID="{CB0D18AB-016C-49B5-AB8B-3E79C3EFA36C}" presName="descendantArrow" presStyleCnt="0"/>
      <dgm:spPr/>
    </dgm:pt>
    <dgm:pt modelId="{D94C9E5C-6206-4002-A7D3-68FB6DC41F64}" type="pres">
      <dgm:prSet presAssocID="{9918B525-A36E-41D8-A750-A94B56FD485C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5976C-8FFA-4974-B41E-8E3E4F143978}" type="pres">
      <dgm:prSet presAssocID="{D718D8F4-E7EF-4FA6-85F5-EE646AE82135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BEAB8-CD4B-45A1-95B3-C9716742CD81}" type="pres">
      <dgm:prSet presAssocID="{357AE646-562C-4253-AEBF-71A90CE96009}" presName="sp" presStyleCnt="0"/>
      <dgm:spPr/>
    </dgm:pt>
    <dgm:pt modelId="{421F8B8B-9955-4C9A-BD82-B6660800313C}" type="pres">
      <dgm:prSet presAssocID="{5C92CA27-FF78-46D0-B337-12FC89D1E682}" presName="arrowAndChildren" presStyleCnt="0"/>
      <dgm:spPr/>
    </dgm:pt>
    <dgm:pt modelId="{D5B07EB8-E13B-4E4F-915F-A49BB1522D9D}" type="pres">
      <dgm:prSet presAssocID="{5C92CA27-FF78-46D0-B337-12FC89D1E68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0A41890-681F-44AB-9578-E5C5A83B0AD2}" type="pres">
      <dgm:prSet presAssocID="{5C92CA27-FF78-46D0-B337-12FC89D1E682}" presName="arrow" presStyleLbl="node1" presStyleIdx="2" presStyleCnt="3"/>
      <dgm:spPr/>
      <dgm:t>
        <a:bodyPr/>
        <a:lstStyle/>
        <a:p>
          <a:endParaRPr lang="en-US"/>
        </a:p>
      </dgm:t>
    </dgm:pt>
    <dgm:pt modelId="{4669F7DA-A467-4F2A-B9BC-21FBF0C58C9E}" type="pres">
      <dgm:prSet presAssocID="{5C92CA27-FF78-46D0-B337-12FC89D1E682}" presName="descendantArrow" presStyleCnt="0"/>
      <dgm:spPr/>
    </dgm:pt>
    <dgm:pt modelId="{6D00436E-325C-455E-A54E-98EBD8502532}" type="pres">
      <dgm:prSet presAssocID="{AD218DB4-836A-4525-8DC9-43BCB54B349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B8D5F-8548-4069-B0FF-8C2EB63AA31E}" type="pres">
      <dgm:prSet presAssocID="{25EDEEBA-CB61-41C9-A385-7064FF3B865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03E2F-D3CC-4170-8883-004B68F04160}" srcId="{A07B4786-B4D2-4EC7-B873-171217D7A5C6}" destId="{CB0D18AB-016C-49B5-AB8B-3E79C3EFA36C}" srcOrd="1" destOrd="0" parTransId="{DC806D81-AAA6-47E6-B8D7-81448AB6E687}" sibTransId="{9950578D-1E3E-4FD4-AE2C-2EBB4D93BD4D}"/>
    <dgm:cxn modelId="{1DBC8575-A69B-414F-B516-58E8D6CB7FD8}" type="presOf" srcId="{CB0D18AB-016C-49B5-AB8B-3E79C3EFA36C}" destId="{EF3DA4B1-0CD4-4FB7-A078-1308FD8C0DEE}" srcOrd="0" destOrd="0" presId="urn:microsoft.com/office/officeart/2005/8/layout/process4"/>
    <dgm:cxn modelId="{C426FEA7-0A48-4817-81B4-B1AE0EC00870}" srcId="{CB0D18AB-016C-49B5-AB8B-3E79C3EFA36C}" destId="{9918B525-A36E-41D8-A750-A94B56FD485C}" srcOrd="0" destOrd="0" parTransId="{EA0028D6-89EF-4871-B6FF-CC1A3D1EF0D2}" sibTransId="{CD1FAB6C-91BC-4441-986D-384CDBEB0321}"/>
    <dgm:cxn modelId="{3598CA0D-3966-4CAB-A81D-50BB9557EA53}" srcId="{A07B4786-B4D2-4EC7-B873-171217D7A5C6}" destId="{5C92CA27-FF78-46D0-B337-12FC89D1E682}" srcOrd="0" destOrd="0" parTransId="{F601FC44-B440-4495-A1CE-11C095C5B2A6}" sibTransId="{357AE646-562C-4253-AEBF-71A90CE96009}"/>
    <dgm:cxn modelId="{E49109E1-E512-4ECB-A6E3-603AE480BFC0}" type="presOf" srcId="{5C92CA27-FF78-46D0-B337-12FC89D1E682}" destId="{D5B07EB8-E13B-4E4F-915F-A49BB1522D9D}" srcOrd="0" destOrd="0" presId="urn:microsoft.com/office/officeart/2005/8/layout/process4"/>
    <dgm:cxn modelId="{568689C1-AE6C-485E-A2A8-25DB9804B666}" type="presOf" srcId="{9918B525-A36E-41D8-A750-A94B56FD485C}" destId="{D94C9E5C-6206-4002-A7D3-68FB6DC41F64}" srcOrd="0" destOrd="0" presId="urn:microsoft.com/office/officeart/2005/8/layout/process4"/>
    <dgm:cxn modelId="{F869FDD1-0632-4EC3-8D19-7DD4EDD5FE79}" type="presOf" srcId="{A07B4786-B4D2-4EC7-B873-171217D7A5C6}" destId="{23A6406A-CAD0-484D-8EFC-5754E4A06995}" srcOrd="0" destOrd="0" presId="urn:microsoft.com/office/officeart/2005/8/layout/process4"/>
    <dgm:cxn modelId="{56C95C24-E39F-46CA-BDCF-0CDA21A89F67}" type="presOf" srcId="{4C162A9F-BA48-4894-B9D1-7371AADD5D67}" destId="{2C9E738D-9BC4-4745-8712-2A932EC56FD4}" srcOrd="0" destOrd="0" presId="urn:microsoft.com/office/officeart/2005/8/layout/process4"/>
    <dgm:cxn modelId="{FD074903-872F-443F-B2FA-BB1730C35BEA}" srcId="{5C92CA27-FF78-46D0-B337-12FC89D1E682}" destId="{AD218DB4-836A-4525-8DC9-43BCB54B3494}" srcOrd="0" destOrd="0" parTransId="{9DB8EA96-1199-4CD7-B870-F2077D4353AF}" sibTransId="{64B9D093-BAA2-4363-AAC7-3A69ACBDAEAA}"/>
    <dgm:cxn modelId="{D46E23E9-AE61-4B48-9E72-0B47A8DE2876}" srcId="{CB0D18AB-016C-49B5-AB8B-3E79C3EFA36C}" destId="{D718D8F4-E7EF-4FA6-85F5-EE646AE82135}" srcOrd="1" destOrd="0" parTransId="{B25FBEDC-4454-434A-B90C-53F717838F04}" sibTransId="{0B17ACAA-10FA-430D-ACAC-4BCA9C7AC655}"/>
    <dgm:cxn modelId="{90371D09-BBD8-432C-8B75-B3410302289F}" srcId="{5C92CA27-FF78-46D0-B337-12FC89D1E682}" destId="{25EDEEBA-CB61-41C9-A385-7064FF3B865C}" srcOrd="1" destOrd="0" parTransId="{C629F101-ED26-4F72-88D4-AFA541D337A1}" sibTransId="{79E5746F-5474-4247-8E86-F6D97216E116}"/>
    <dgm:cxn modelId="{E52C17DE-ADB7-46AC-85AF-2555F0F00F72}" type="presOf" srcId="{5C92CA27-FF78-46D0-B337-12FC89D1E682}" destId="{A0A41890-681F-44AB-9578-E5C5A83B0AD2}" srcOrd="1" destOrd="0" presId="urn:microsoft.com/office/officeart/2005/8/layout/process4"/>
    <dgm:cxn modelId="{C7D15D0E-2D6C-48F7-954A-922108C28FA4}" srcId="{A07B4786-B4D2-4EC7-B873-171217D7A5C6}" destId="{4C162A9F-BA48-4894-B9D1-7371AADD5D67}" srcOrd="2" destOrd="0" parTransId="{2067291C-EC97-43A8-9484-5994C26B5D34}" sibTransId="{C4DF0EB1-C2F8-40EF-A40D-C4B0FC3E1414}"/>
    <dgm:cxn modelId="{81EB6B0B-95BE-4F99-8BD1-DF4A7789159E}" type="presOf" srcId="{CB0D18AB-016C-49B5-AB8B-3E79C3EFA36C}" destId="{41BA8096-F819-4F3D-B5AF-0D2701F83B57}" srcOrd="1" destOrd="0" presId="urn:microsoft.com/office/officeart/2005/8/layout/process4"/>
    <dgm:cxn modelId="{4AB4CD81-B142-4EF4-8A87-67F2934C9478}" type="presOf" srcId="{D718D8F4-E7EF-4FA6-85F5-EE646AE82135}" destId="{00C5976C-8FFA-4974-B41E-8E3E4F143978}" srcOrd="0" destOrd="0" presId="urn:microsoft.com/office/officeart/2005/8/layout/process4"/>
    <dgm:cxn modelId="{E556DC57-3045-4049-8017-F3FCDAD4B892}" type="presOf" srcId="{AD218DB4-836A-4525-8DC9-43BCB54B3494}" destId="{6D00436E-325C-455E-A54E-98EBD8502532}" srcOrd="0" destOrd="0" presId="urn:microsoft.com/office/officeart/2005/8/layout/process4"/>
    <dgm:cxn modelId="{1AE1415D-E15A-46CF-ADBE-37DD40F25DC4}" type="presOf" srcId="{25EDEEBA-CB61-41C9-A385-7064FF3B865C}" destId="{495B8D5F-8548-4069-B0FF-8C2EB63AA31E}" srcOrd="0" destOrd="0" presId="urn:microsoft.com/office/officeart/2005/8/layout/process4"/>
    <dgm:cxn modelId="{35FD18F0-9DD8-4FE5-A06A-E0C74B47AE62}" type="presParOf" srcId="{23A6406A-CAD0-484D-8EFC-5754E4A06995}" destId="{701EF918-5EDD-47AD-AFDA-7190CE376240}" srcOrd="0" destOrd="0" presId="urn:microsoft.com/office/officeart/2005/8/layout/process4"/>
    <dgm:cxn modelId="{1C3C2F8B-6FD6-48ED-BDAB-2DAED2135A3A}" type="presParOf" srcId="{701EF918-5EDD-47AD-AFDA-7190CE376240}" destId="{2C9E738D-9BC4-4745-8712-2A932EC56FD4}" srcOrd="0" destOrd="0" presId="urn:microsoft.com/office/officeart/2005/8/layout/process4"/>
    <dgm:cxn modelId="{FB2CE847-D4EF-4ACE-BE46-916E01D6FB32}" type="presParOf" srcId="{23A6406A-CAD0-484D-8EFC-5754E4A06995}" destId="{AEEDF140-F7FE-400B-92B5-7FB5EE100AA9}" srcOrd="1" destOrd="0" presId="urn:microsoft.com/office/officeart/2005/8/layout/process4"/>
    <dgm:cxn modelId="{E8CD75C5-115A-4B93-BCB5-6D84FF30FD65}" type="presParOf" srcId="{23A6406A-CAD0-484D-8EFC-5754E4A06995}" destId="{2151B6C7-AB3E-4D85-BC78-4D6BEA83D88D}" srcOrd="2" destOrd="0" presId="urn:microsoft.com/office/officeart/2005/8/layout/process4"/>
    <dgm:cxn modelId="{7A63D177-B65C-4BCD-8309-BCBB49211FB9}" type="presParOf" srcId="{2151B6C7-AB3E-4D85-BC78-4D6BEA83D88D}" destId="{EF3DA4B1-0CD4-4FB7-A078-1308FD8C0DEE}" srcOrd="0" destOrd="0" presId="urn:microsoft.com/office/officeart/2005/8/layout/process4"/>
    <dgm:cxn modelId="{20A73429-E30E-4EB3-914F-1E609FAE1F0D}" type="presParOf" srcId="{2151B6C7-AB3E-4D85-BC78-4D6BEA83D88D}" destId="{41BA8096-F819-4F3D-B5AF-0D2701F83B57}" srcOrd="1" destOrd="0" presId="urn:microsoft.com/office/officeart/2005/8/layout/process4"/>
    <dgm:cxn modelId="{FF76F4AF-AB3C-4A2E-8A73-832E2ED0CEAF}" type="presParOf" srcId="{2151B6C7-AB3E-4D85-BC78-4D6BEA83D88D}" destId="{D9441951-057F-4DAA-81AD-FF8A8D8936D9}" srcOrd="2" destOrd="0" presId="urn:microsoft.com/office/officeart/2005/8/layout/process4"/>
    <dgm:cxn modelId="{DE4E06E1-BFBB-4C38-908B-D252B65F553D}" type="presParOf" srcId="{D9441951-057F-4DAA-81AD-FF8A8D8936D9}" destId="{D94C9E5C-6206-4002-A7D3-68FB6DC41F64}" srcOrd="0" destOrd="0" presId="urn:microsoft.com/office/officeart/2005/8/layout/process4"/>
    <dgm:cxn modelId="{2B66F9D9-D0C8-4F4E-B808-D70BA310870D}" type="presParOf" srcId="{D9441951-057F-4DAA-81AD-FF8A8D8936D9}" destId="{00C5976C-8FFA-4974-B41E-8E3E4F143978}" srcOrd="1" destOrd="0" presId="urn:microsoft.com/office/officeart/2005/8/layout/process4"/>
    <dgm:cxn modelId="{956C56A2-E37C-4FCA-8133-827547ACCDCA}" type="presParOf" srcId="{23A6406A-CAD0-484D-8EFC-5754E4A06995}" destId="{A81BEAB8-CD4B-45A1-95B3-C9716742CD81}" srcOrd="3" destOrd="0" presId="urn:microsoft.com/office/officeart/2005/8/layout/process4"/>
    <dgm:cxn modelId="{8D413261-5DBC-4D4C-A762-FAD57F1094E4}" type="presParOf" srcId="{23A6406A-CAD0-484D-8EFC-5754E4A06995}" destId="{421F8B8B-9955-4C9A-BD82-B6660800313C}" srcOrd="4" destOrd="0" presId="urn:microsoft.com/office/officeart/2005/8/layout/process4"/>
    <dgm:cxn modelId="{BF478EB3-B126-445A-9AB8-BCDD391ADA79}" type="presParOf" srcId="{421F8B8B-9955-4C9A-BD82-B6660800313C}" destId="{D5B07EB8-E13B-4E4F-915F-A49BB1522D9D}" srcOrd="0" destOrd="0" presId="urn:microsoft.com/office/officeart/2005/8/layout/process4"/>
    <dgm:cxn modelId="{C73C6CD2-A9C0-42A2-9530-D4D3C742AE4D}" type="presParOf" srcId="{421F8B8B-9955-4C9A-BD82-B6660800313C}" destId="{A0A41890-681F-44AB-9578-E5C5A83B0AD2}" srcOrd="1" destOrd="0" presId="urn:microsoft.com/office/officeart/2005/8/layout/process4"/>
    <dgm:cxn modelId="{A8D2C61A-E666-4C58-A5FC-9ED5C69BA030}" type="presParOf" srcId="{421F8B8B-9955-4C9A-BD82-B6660800313C}" destId="{4669F7DA-A467-4F2A-B9BC-21FBF0C58C9E}" srcOrd="2" destOrd="0" presId="urn:microsoft.com/office/officeart/2005/8/layout/process4"/>
    <dgm:cxn modelId="{3B094B6F-52BE-4E05-BF52-545CD2657606}" type="presParOf" srcId="{4669F7DA-A467-4F2A-B9BC-21FBF0C58C9E}" destId="{6D00436E-325C-455E-A54E-98EBD8502532}" srcOrd="0" destOrd="0" presId="urn:microsoft.com/office/officeart/2005/8/layout/process4"/>
    <dgm:cxn modelId="{887C8299-50AE-493B-97FF-C25F5331DCBB}" type="presParOf" srcId="{4669F7DA-A467-4F2A-B9BC-21FBF0C58C9E}" destId="{495B8D5F-8548-4069-B0FF-8C2EB63AA31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18D1A-90E8-47CC-87C2-2C6B39FC4DEF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82BABA-7038-4D05-9C70-C264CE8E2A66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Offense Business Owner Employing Practitioner w/no </a:t>
          </a:r>
          <a:r>
            <a:rPr lang="en-US" dirty="0" err="1" smtClean="0"/>
            <a:t>CAMTC</a:t>
          </a:r>
          <a:r>
            <a:rPr lang="en-US" dirty="0" smtClean="0"/>
            <a:t> Certificate</a:t>
          </a:r>
          <a:endParaRPr lang="en-US" dirty="0"/>
        </a:p>
      </dgm:t>
    </dgm:pt>
    <dgm:pt modelId="{FDA9A490-BF79-4341-8989-174FB94D4B8C}" type="parTrans" cxnId="{A7D5C32D-1E41-4E8F-A23E-EE2CFA3247C7}">
      <dgm:prSet/>
      <dgm:spPr/>
      <dgm:t>
        <a:bodyPr/>
        <a:lstStyle/>
        <a:p>
          <a:endParaRPr lang="en-US"/>
        </a:p>
      </dgm:t>
    </dgm:pt>
    <dgm:pt modelId="{4B5DA95B-23CA-41A4-92E6-C060AA4D1E1D}" type="sibTrans" cxnId="{A7D5C32D-1E41-4E8F-A23E-EE2CFA3247C7}">
      <dgm:prSet/>
      <dgm:spPr/>
      <dgm:t>
        <a:bodyPr/>
        <a:lstStyle/>
        <a:p>
          <a:endParaRPr lang="en-US"/>
        </a:p>
      </dgm:t>
    </dgm:pt>
    <dgm:pt modelId="{5C851B26-4B57-4E28-BA99-DC7DB7A29BBF}">
      <dgm:prSet phldrT="[Text]"/>
      <dgm:spPr/>
      <dgm:t>
        <a:bodyPr/>
        <a:lstStyle/>
        <a:p>
          <a:r>
            <a:rPr lang="en-US" dirty="0" smtClean="0"/>
            <a:t>$500 per Practitioner</a:t>
          </a:r>
          <a:endParaRPr lang="en-US" dirty="0"/>
        </a:p>
      </dgm:t>
    </dgm:pt>
    <dgm:pt modelId="{844DF113-B93B-4395-BA25-1CADC132B405}" type="parTrans" cxnId="{5164310D-A601-4375-8F5F-B580D5EA2608}">
      <dgm:prSet/>
      <dgm:spPr/>
      <dgm:t>
        <a:bodyPr/>
        <a:lstStyle/>
        <a:p>
          <a:endParaRPr lang="en-US"/>
        </a:p>
      </dgm:t>
    </dgm:pt>
    <dgm:pt modelId="{0B3E3301-5325-4568-92A3-BC3A3B238480}" type="sibTrans" cxnId="{5164310D-A601-4375-8F5F-B580D5EA2608}">
      <dgm:prSet/>
      <dgm:spPr/>
      <dgm:t>
        <a:bodyPr/>
        <a:lstStyle/>
        <a:p>
          <a:endParaRPr lang="en-US"/>
        </a:p>
      </dgm:t>
    </dgm:pt>
    <dgm:pt modelId="{724F8852-1F59-468F-A41D-EFD0EEFB7ABC}">
      <dgm:prSet phldrT="[Text]"/>
      <dgm:spPr/>
      <dgm:t>
        <a:bodyPr/>
        <a:lstStyle/>
        <a:p>
          <a:r>
            <a:rPr lang="en-US" dirty="0" smtClean="0"/>
            <a:t>None</a:t>
          </a:r>
          <a:endParaRPr lang="en-US" dirty="0"/>
        </a:p>
      </dgm:t>
    </dgm:pt>
    <dgm:pt modelId="{7A8DE209-BEDF-4E81-AD23-EFC3B625E2E8}" type="parTrans" cxnId="{8EF75B73-3DC1-4657-B579-0A3CBCBD9DA1}">
      <dgm:prSet/>
      <dgm:spPr/>
      <dgm:t>
        <a:bodyPr/>
        <a:lstStyle/>
        <a:p>
          <a:endParaRPr lang="en-US"/>
        </a:p>
      </dgm:t>
    </dgm:pt>
    <dgm:pt modelId="{F8639FAE-3B38-4314-BCCA-BA3046021E6C}" type="sibTrans" cxnId="{8EF75B73-3DC1-4657-B579-0A3CBCBD9DA1}">
      <dgm:prSet/>
      <dgm:spPr/>
      <dgm:t>
        <a:bodyPr/>
        <a:lstStyle/>
        <a:p>
          <a:endParaRPr lang="en-US"/>
        </a:p>
      </dgm:t>
    </dgm:pt>
    <dgm:pt modelId="{12D4392E-90DB-4AC2-A13E-9DCE2CB3EF59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Offense Business Owner Employing Practitioner w/no </a:t>
          </a:r>
          <a:r>
            <a:rPr lang="en-US" dirty="0" err="1" smtClean="0"/>
            <a:t>CAMTC</a:t>
          </a:r>
          <a:r>
            <a:rPr lang="en-US" dirty="0" smtClean="0"/>
            <a:t> Certificate</a:t>
          </a:r>
          <a:endParaRPr lang="en-US" dirty="0"/>
        </a:p>
      </dgm:t>
    </dgm:pt>
    <dgm:pt modelId="{5C45F669-6D7A-402B-9749-AF2FCD9C2A90}" type="parTrans" cxnId="{4F9F6670-9A6A-43BA-A345-827971B1A3D0}">
      <dgm:prSet/>
      <dgm:spPr/>
      <dgm:t>
        <a:bodyPr/>
        <a:lstStyle/>
        <a:p>
          <a:endParaRPr lang="en-US"/>
        </a:p>
      </dgm:t>
    </dgm:pt>
    <dgm:pt modelId="{0B7B3F8B-F89A-4533-B070-2878790EF01E}" type="sibTrans" cxnId="{4F9F6670-9A6A-43BA-A345-827971B1A3D0}">
      <dgm:prSet/>
      <dgm:spPr/>
      <dgm:t>
        <a:bodyPr/>
        <a:lstStyle/>
        <a:p>
          <a:endParaRPr lang="en-US"/>
        </a:p>
      </dgm:t>
    </dgm:pt>
    <dgm:pt modelId="{9A6DB287-A0F4-4FCE-9AB2-8474D3C61EB3}">
      <dgm:prSet phldrT="[Text]"/>
      <dgm:spPr/>
      <dgm:t>
        <a:bodyPr/>
        <a:lstStyle/>
        <a:p>
          <a:r>
            <a:rPr lang="en-US" dirty="0" smtClean="0"/>
            <a:t>$1,000 per Practitioner</a:t>
          </a:r>
          <a:endParaRPr lang="en-US" dirty="0"/>
        </a:p>
      </dgm:t>
    </dgm:pt>
    <dgm:pt modelId="{34E96602-5506-4E3E-BEF5-D86F526113B3}" type="parTrans" cxnId="{F162AC23-64C1-4534-B6DE-5EDE382222D7}">
      <dgm:prSet/>
      <dgm:spPr/>
      <dgm:t>
        <a:bodyPr/>
        <a:lstStyle/>
        <a:p>
          <a:endParaRPr lang="en-US"/>
        </a:p>
      </dgm:t>
    </dgm:pt>
    <dgm:pt modelId="{EF3EB693-E8FD-48FA-B60D-07A292C6D18B}" type="sibTrans" cxnId="{F162AC23-64C1-4534-B6DE-5EDE382222D7}">
      <dgm:prSet/>
      <dgm:spPr/>
      <dgm:t>
        <a:bodyPr/>
        <a:lstStyle/>
        <a:p>
          <a:endParaRPr lang="en-US"/>
        </a:p>
      </dgm:t>
    </dgm:pt>
    <dgm:pt modelId="{D7CA292E-47EA-4E99-AE4B-D23699A9A1CC}">
      <dgm:prSet phldrT="[Text]"/>
      <dgm:spPr/>
      <dgm:t>
        <a:bodyPr/>
        <a:lstStyle/>
        <a:p>
          <a:r>
            <a:rPr lang="en-US" dirty="0" smtClean="0"/>
            <a:t>60 Day Permit Suspension</a:t>
          </a:r>
          <a:endParaRPr lang="en-US" dirty="0"/>
        </a:p>
      </dgm:t>
    </dgm:pt>
    <dgm:pt modelId="{79115033-AC8E-4565-ACC4-F44DF8211F10}" type="parTrans" cxnId="{FD5B8FA8-DE0A-405A-A766-9AAEBB465799}">
      <dgm:prSet/>
      <dgm:spPr/>
      <dgm:t>
        <a:bodyPr/>
        <a:lstStyle/>
        <a:p>
          <a:endParaRPr lang="en-US"/>
        </a:p>
      </dgm:t>
    </dgm:pt>
    <dgm:pt modelId="{1E98FD14-2094-4548-8440-2D3D5B65DCDB}" type="sibTrans" cxnId="{FD5B8FA8-DE0A-405A-A766-9AAEBB465799}">
      <dgm:prSet/>
      <dgm:spPr/>
      <dgm:t>
        <a:bodyPr/>
        <a:lstStyle/>
        <a:p>
          <a:endParaRPr lang="en-US"/>
        </a:p>
      </dgm:t>
    </dgm:pt>
    <dgm:pt modelId="{4582992F-FC33-437D-8647-D87D787FB697}" type="pres">
      <dgm:prSet presAssocID="{39118D1A-90E8-47CC-87C2-2C6B39FC4D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C0064-B9F0-41AD-9639-5925FA517E93}" type="pres">
      <dgm:prSet presAssocID="{12D4392E-90DB-4AC2-A13E-9DCE2CB3EF59}" presName="boxAndChildren" presStyleCnt="0"/>
      <dgm:spPr/>
    </dgm:pt>
    <dgm:pt modelId="{9BE54A28-E755-4ACE-9D13-5A19A705C5F5}" type="pres">
      <dgm:prSet presAssocID="{12D4392E-90DB-4AC2-A13E-9DCE2CB3EF59}" presName="parentTextBox" presStyleLbl="node1" presStyleIdx="0" presStyleCnt="2"/>
      <dgm:spPr/>
      <dgm:t>
        <a:bodyPr/>
        <a:lstStyle/>
        <a:p>
          <a:endParaRPr lang="en-US"/>
        </a:p>
      </dgm:t>
    </dgm:pt>
    <dgm:pt modelId="{990EAD77-0170-4CF0-905A-379E0E4E1D93}" type="pres">
      <dgm:prSet presAssocID="{12D4392E-90DB-4AC2-A13E-9DCE2CB3EF59}" presName="entireBox" presStyleLbl="node1" presStyleIdx="0" presStyleCnt="2"/>
      <dgm:spPr/>
      <dgm:t>
        <a:bodyPr/>
        <a:lstStyle/>
        <a:p>
          <a:endParaRPr lang="en-US"/>
        </a:p>
      </dgm:t>
    </dgm:pt>
    <dgm:pt modelId="{64391448-2E53-469F-B84D-4D4CCA3F7EF6}" type="pres">
      <dgm:prSet presAssocID="{12D4392E-90DB-4AC2-A13E-9DCE2CB3EF59}" presName="descendantBox" presStyleCnt="0"/>
      <dgm:spPr/>
    </dgm:pt>
    <dgm:pt modelId="{358DB26A-CCD4-460A-A4EF-38BD5C071B19}" type="pres">
      <dgm:prSet presAssocID="{9A6DB287-A0F4-4FCE-9AB2-8474D3C61EB3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8A82E-78AA-43E9-B9BA-CB76D650798D}" type="pres">
      <dgm:prSet presAssocID="{D7CA292E-47EA-4E99-AE4B-D23699A9A1CC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F7F9-FDCD-4B43-8331-B37935A35565}" type="pres">
      <dgm:prSet presAssocID="{4B5DA95B-23CA-41A4-92E6-C060AA4D1E1D}" presName="sp" presStyleCnt="0"/>
      <dgm:spPr/>
    </dgm:pt>
    <dgm:pt modelId="{5F57763C-8A67-454E-837B-831201F50466}" type="pres">
      <dgm:prSet presAssocID="{7682BABA-7038-4D05-9C70-C264CE8E2A66}" presName="arrowAndChildren" presStyleCnt="0"/>
      <dgm:spPr/>
    </dgm:pt>
    <dgm:pt modelId="{C1C1EFC3-2DD6-4B52-A9AD-B21419DC2290}" type="pres">
      <dgm:prSet presAssocID="{7682BABA-7038-4D05-9C70-C264CE8E2A66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F46B9255-C049-4FC1-9E43-B1339AA38321}" type="pres">
      <dgm:prSet presAssocID="{7682BABA-7038-4D05-9C70-C264CE8E2A66}" presName="arrow" presStyleLbl="node1" presStyleIdx="1" presStyleCnt="2"/>
      <dgm:spPr/>
      <dgm:t>
        <a:bodyPr/>
        <a:lstStyle/>
        <a:p>
          <a:endParaRPr lang="en-US"/>
        </a:p>
      </dgm:t>
    </dgm:pt>
    <dgm:pt modelId="{61A4B6CB-BB83-4360-A56E-BD885F2DA98D}" type="pres">
      <dgm:prSet presAssocID="{7682BABA-7038-4D05-9C70-C264CE8E2A66}" presName="descendantArrow" presStyleCnt="0"/>
      <dgm:spPr/>
    </dgm:pt>
    <dgm:pt modelId="{064EA818-3009-4E54-A513-6AA52C867844}" type="pres">
      <dgm:prSet presAssocID="{5C851B26-4B57-4E28-BA99-DC7DB7A29BBF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7837-C774-4019-880A-E1D9F30F47EA}" type="pres">
      <dgm:prSet presAssocID="{724F8852-1F59-468F-A41D-EFD0EEFB7AB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B8FA8-DE0A-405A-A766-9AAEBB465799}" srcId="{12D4392E-90DB-4AC2-A13E-9DCE2CB3EF59}" destId="{D7CA292E-47EA-4E99-AE4B-D23699A9A1CC}" srcOrd="1" destOrd="0" parTransId="{79115033-AC8E-4565-ACC4-F44DF8211F10}" sibTransId="{1E98FD14-2094-4548-8440-2D3D5B65DCDB}"/>
    <dgm:cxn modelId="{8EF75B73-3DC1-4657-B579-0A3CBCBD9DA1}" srcId="{7682BABA-7038-4D05-9C70-C264CE8E2A66}" destId="{724F8852-1F59-468F-A41D-EFD0EEFB7ABC}" srcOrd="1" destOrd="0" parTransId="{7A8DE209-BEDF-4E81-AD23-EFC3B625E2E8}" sibTransId="{F8639FAE-3B38-4314-BCCA-BA3046021E6C}"/>
    <dgm:cxn modelId="{AF6A8840-6782-49B2-9077-C79B3FB51284}" type="presOf" srcId="{12D4392E-90DB-4AC2-A13E-9DCE2CB3EF59}" destId="{9BE54A28-E755-4ACE-9D13-5A19A705C5F5}" srcOrd="0" destOrd="0" presId="urn:microsoft.com/office/officeart/2005/8/layout/process4"/>
    <dgm:cxn modelId="{F55258F5-A7ED-4A10-9B83-1A1E3CF8EECE}" type="presOf" srcId="{D7CA292E-47EA-4E99-AE4B-D23699A9A1CC}" destId="{79B8A82E-78AA-43E9-B9BA-CB76D650798D}" srcOrd="0" destOrd="0" presId="urn:microsoft.com/office/officeart/2005/8/layout/process4"/>
    <dgm:cxn modelId="{E81333CC-89C0-4DCB-A74F-FB3599922618}" type="presOf" srcId="{7682BABA-7038-4D05-9C70-C264CE8E2A66}" destId="{F46B9255-C049-4FC1-9E43-B1339AA38321}" srcOrd="1" destOrd="0" presId="urn:microsoft.com/office/officeart/2005/8/layout/process4"/>
    <dgm:cxn modelId="{E15C6024-16B4-4433-933A-25ACBDF224E9}" type="presOf" srcId="{39118D1A-90E8-47CC-87C2-2C6B39FC4DEF}" destId="{4582992F-FC33-437D-8647-D87D787FB697}" srcOrd="0" destOrd="0" presId="urn:microsoft.com/office/officeart/2005/8/layout/process4"/>
    <dgm:cxn modelId="{4F9F6670-9A6A-43BA-A345-827971B1A3D0}" srcId="{39118D1A-90E8-47CC-87C2-2C6B39FC4DEF}" destId="{12D4392E-90DB-4AC2-A13E-9DCE2CB3EF59}" srcOrd="1" destOrd="0" parTransId="{5C45F669-6D7A-402B-9749-AF2FCD9C2A90}" sibTransId="{0B7B3F8B-F89A-4533-B070-2878790EF01E}"/>
    <dgm:cxn modelId="{A7D5C32D-1E41-4E8F-A23E-EE2CFA3247C7}" srcId="{39118D1A-90E8-47CC-87C2-2C6B39FC4DEF}" destId="{7682BABA-7038-4D05-9C70-C264CE8E2A66}" srcOrd="0" destOrd="0" parTransId="{FDA9A490-BF79-4341-8989-174FB94D4B8C}" sibTransId="{4B5DA95B-23CA-41A4-92E6-C060AA4D1E1D}"/>
    <dgm:cxn modelId="{F162AC23-64C1-4534-B6DE-5EDE382222D7}" srcId="{12D4392E-90DB-4AC2-A13E-9DCE2CB3EF59}" destId="{9A6DB287-A0F4-4FCE-9AB2-8474D3C61EB3}" srcOrd="0" destOrd="0" parTransId="{34E96602-5506-4E3E-BEF5-D86F526113B3}" sibTransId="{EF3EB693-E8FD-48FA-B60D-07A292C6D18B}"/>
    <dgm:cxn modelId="{DA3976CC-A537-4179-B8C8-559F8ECC23B1}" type="presOf" srcId="{5C851B26-4B57-4E28-BA99-DC7DB7A29BBF}" destId="{064EA818-3009-4E54-A513-6AA52C867844}" srcOrd="0" destOrd="0" presId="urn:microsoft.com/office/officeart/2005/8/layout/process4"/>
    <dgm:cxn modelId="{3EC49A32-7F74-45AE-AEF4-C40997054E1C}" type="presOf" srcId="{12D4392E-90DB-4AC2-A13E-9DCE2CB3EF59}" destId="{990EAD77-0170-4CF0-905A-379E0E4E1D93}" srcOrd="1" destOrd="0" presId="urn:microsoft.com/office/officeart/2005/8/layout/process4"/>
    <dgm:cxn modelId="{5164310D-A601-4375-8F5F-B580D5EA2608}" srcId="{7682BABA-7038-4D05-9C70-C264CE8E2A66}" destId="{5C851B26-4B57-4E28-BA99-DC7DB7A29BBF}" srcOrd="0" destOrd="0" parTransId="{844DF113-B93B-4395-BA25-1CADC132B405}" sibTransId="{0B3E3301-5325-4568-92A3-BC3A3B238480}"/>
    <dgm:cxn modelId="{550FA147-970C-4D00-8B3E-F38E735161B0}" type="presOf" srcId="{7682BABA-7038-4D05-9C70-C264CE8E2A66}" destId="{C1C1EFC3-2DD6-4B52-A9AD-B21419DC2290}" srcOrd="0" destOrd="0" presId="urn:microsoft.com/office/officeart/2005/8/layout/process4"/>
    <dgm:cxn modelId="{39F4E70A-9822-4CDF-B5F7-8D239AAA8880}" type="presOf" srcId="{724F8852-1F59-468F-A41D-EFD0EEFB7ABC}" destId="{6CD77837-C774-4019-880A-E1D9F30F47EA}" srcOrd="0" destOrd="0" presId="urn:microsoft.com/office/officeart/2005/8/layout/process4"/>
    <dgm:cxn modelId="{8A31B24C-9D0F-47EB-B070-B894FADFBB5B}" type="presOf" srcId="{9A6DB287-A0F4-4FCE-9AB2-8474D3C61EB3}" destId="{358DB26A-CCD4-460A-A4EF-38BD5C071B19}" srcOrd="0" destOrd="0" presId="urn:microsoft.com/office/officeart/2005/8/layout/process4"/>
    <dgm:cxn modelId="{3A4EF48E-5C88-403F-AA11-A2494A330F23}" type="presParOf" srcId="{4582992F-FC33-437D-8647-D87D787FB697}" destId="{139C0064-B9F0-41AD-9639-5925FA517E93}" srcOrd="0" destOrd="0" presId="urn:microsoft.com/office/officeart/2005/8/layout/process4"/>
    <dgm:cxn modelId="{E152D6DB-5CB0-4689-BBC0-FBE069CACDED}" type="presParOf" srcId="{139C0064-B9F0-41AD-9639-5925FA517E93}" destId="{9BE54A28-E755-4ACE-9D13-5A19A705C5F5}" srcOrd="0" destOrd="0" presId="urn:microsoft.com/office/officeart/2005/8/layout/process4"/>
    <dgm:cxn modelId="{7F08AAB9-2D59-4868-922C-EB79CD208A22}" type="presParOf" srcId="{139C0064-B9F0-41AD-9639-5925FA517E93}" destId="{990EAD77-0170-4CF0-905A-379E0E4E1D93}" srcOrd="1" destOrd="0" presId="urn:microsoft.com/office/officeart/2005/8/layout/process4"/>
    <dgm:cxn modelId="{6F1A31DC-AF6A-495C-8593-05C6AF52AA43}" type="presParOf" srcId="{139C0064-B9F0-41AD-9639-5925FA517E93}" destId="{64391448-2E53-469F-B84D-4D4CCA3F7EF6}" srcOrd="2" destOrd="0" presId="urn:microsoft.com/office/officeart/2005/8/layout/process4"/>
    <dgm:cxn modelId="{F29801E6-A343-4A9B-BFB0-EFD943AEA4A5}" type="presParOf" srcId="{64391448-2E53-469F-B84D-4D4CCA3F7EF6}" destId="{358DB26A-CCD4-460A-A4EF-38BD5C071B19}" srcOrd="0" destOrd="0" presId="urn:microsoft.com/office/officeart/2005/8/layout/process4"/>
    <dgm:cxn modelId="{439E7250-FCB1-46FB-892D-0E00A93AA693}" type="presParOf" srcId="{64391448-2E53-469F-B84D-4D4CCA3F7EF6}" destId="{79B8A82E-78AA-43E9-B9BA-CB76D650798D}" srcOrd="1" destOrd="0" presId="urn:microsoft.com/office/officeart/2005/8/layout/process4"/>
    <dgm:cxn modelId="{08FE7C97-55B3-45C4-8DE2-EA0E96F958EC}" type="presParOf" srcId="{4582992F-FC33-437D-8647-D87D787FB697}" destId="{44BBF7F9-FDCD-4B43-8331-B37935A35565}" srcOrd="1" destOrd="0" presId="urn:microsoft.com/office/officeart/2005/8/layout/process4"/>
    <dgm:cxn modelId="{CFD2701E-50D5-49D2-A401-9BB6F3CEE31F}" type="presParOf" srcId="{4582992F-FC33-437D-8647-D87D787FB697}" destId="{5F57763C-8A67-454E-837B-831201F50466}" srcOrd="2" destOrd="0" presId="urn:microsoft.com/office/officeart/2005/8/layout/process4"/>
    <dgm:cxn modelId="{E0CA868D-36C3-49A7-AE79-04F90AF67B3A}" type="presParOf" srcId="{5F57763C-8A67-454E-837B-831201F50466}" destId="{C1C1EFC3-2DD6-4B52-A9AD-B21419DC2290}" srcOrd="0" destOrd="0" presId="urn:microsoft.com/office/officeart/2005/8/layout/process4"/>
    <dgm:cxn modelId="{7ECA9F8C-2807-45DE-BE33-4EF0BAB3DC6B}" type="presParOf" srcId="{5F57763C-8A67-454E-837B-831201F50466}" destId="{F46B9255-C049-4FC1-9E43-B1339AA38321}" srcOrd="1" destOrd="0" presId="urn:microsoft.com/office/officeart/2005/8/layout/process4"/>
    <dgm:cxn modelId="{EC97A4FF-0C5B-48F5-B906-B5454CD20B95}" type="presParOf" srcId="{5F57763C-8A67-454E-837B-831201F50466}" destId="{61A4B6CB-BB83-4360-A56E-BD885F2DA98D}" srcOrd="2" destOrd="0" presId="urn:microsoft.com/office/officeart/2005/8/layout/process4"/>
    <dgm:cxn modelId="{203B2268-6235-4AC4-9D20-254198089B11}" type="presParOf" srcId="{61A4B6CB-BB83-4360-A56E-BD885F2DA98D}" destId="{064EA818-3009-4E54-A513-6AA52C867844}" srcOrd="0" destOrd="0" presId="urn:microsoft.com/office/officeart/2005/8/layout/process4"/>
    <dgm:cxn modelId="{7B0C0F05-B267-4989-9CBD-DDB4419519F0}" type="presParOf" srcId="{61A4B6CB-BB83-4360-A56E-BD885F2DA98D}" destId="{6CD77837-C774-4019-880A-E1D9F30F47E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7EE28-DD52-43E8-87E5-8E3380444877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B60410-35C7-41BB-8145-8B42CA8B0AF9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Offense Residents Occupying Premises </a:t>
          </a:r>
          <a:endParaRPr lang="en-US" dirty="0"/>
        </a:p>
      </dgm:t>
    </dgm:pt>
    <dgm:pt modelId="{ABE13268-86EC-4FC0-B959-ACEBF8EBF27F}" type="parTrans" cxnId="{A6DDDA3A-82A8-4A3F-A6D6-E93CFD3AAEA3}">
      <dgm:prSet/>
      <dgm:spPr/>
      <dgm:t>
        <a:bodyPr/>
        <a:lstStyle/>
        <a:p>
          <a:endParaRPr lang="en-US"/>
        </a:p>
      </dgm:t>
    </dgm:pt>
    <dgm:pt modelId="{D264D53C-ABB4-42A4-ACC3-9C27D150D1DF}" type="sibTrans" cxnId="{A6DDDA3A-82A8-4A3F-A6D6-E93CFD3AAEA3}">
      <dgm:prSet/>
      <dgm:spPr/>
      <dgm:t>
        <a:bodyPr/>
        <a:lstStyle/>
        <a:p>
          <a:endParaRPr lang="en-US"/>
        </a:p>
      </dgm:t>
    </dgm:pt>
    <dgm:pt modelId="{D0547B6B-B004-4162-B3F1-1E22EC00D41C}">
      <dgm:prSet phldrT="[Text]"/>
      <dgm:spPr/>
      <dgm:t>
        <a:bodyPr/>
        <a:lstStyle/>
        <a:p>
          <a:r>
            <a:rPr lang="en-US" dirty="0" smtClean="0"/>
            <a:t>$500</a:t>
          </a:r>
          <a:endParaRPr lang="en-US" dirty="0"/>
        </a:p>
      </dgm:t>
    </dgm:pt>
    <dgm:pt modelId="{70D9ECE6-0BFC-4FA9-A63D-C85061528B63}" type="parTrans" cxnId="{E8AD0F36-DC75-4ACA-8848-6971858B31D9}">
      <dgm:prSet/>
      <dgm:spPr/>
      <dgm:t>
        <a:bodyPr/>
        <a:lstStyle/>
        <a:p>
          <a:endParaRPr lang="en-US"/>
        </a:p>
      </dgm:t>
    </dgm:pt>
    <dgm:pt modelId="{2BE88C47-C38A-4E14-95C7-40D222F91B6A}" type="sibTrans" cxnId="{E8AD0F36-DC75-4ACA-8848-6971858B31D9}">
      <dgm:prSet/>
      <dgm:spPr/>
      <dgm:t>
        <a:bodyPr/>
        <a:lstStyle/>
        <a:p>
          <a:endParaRPr lang="en-US"/>
        </a:p>
      </dgm:t>
    </dgm:pt>
    <dgm:pt modelId="{A8649F36-70C3-42F6-9FE5-5CFA77DCC799}">
      <dgm:prSet phldrT="[Text]"/>
      <dgm:spPr/>
      <dgm:t>
        <a:bodyPr/>
        <a:lstStyle/>
        <a:p>
          <a:r>
            <a:rPr lang="en-US" dirty="0" smtClean="0"/>
            <a:t>None</a:t>
          </a:r>
          <a:endParaRPr lang="en-US" dirty="0"/>
        </a:p>
      </dgm:t>
    </dgm:pt>
    <dgm:pt modelId="{9C3851B4-8BED-49E6-8AEE-94E2308319E6}" type="parTrans" cxnId="{392BC8C8-D773-44DE-A051-67B3045FD70D}">
      <dgm:prSet/>
      <dgm:spPr/>
      <dgm:t>
        <a:bodyPr/>
        <a:lstStyle/>
        <a:p>
          <a:endParaRPr lang="en-US"/>
        </a:p>
      </dgm:t>
    </dgm:pt>
    <dgm:pt modelId="{7E1F324D-725C-4B38-8CC2-905D3EE43735}" type="sibTrans" cxnId="{392BC8C8-D773-44DE-A051-67B3045FD70D}">
      <dgm:prSet/>
      <dgm:spPr/>
      <dgm:t>
        <a:bodyPr/>
        <a:lstStyle/>
        <a:p>
          <a:endParaRPr lang="en-US"/>
        </a:p>
      </dgm:t>
    </dgm:pt>
    <dgm:pt modelId="{9E298AFE-F7A5-4B57-B89A-94F4A3AEE8C4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Offense Residents Occupying Premises </a:t>
          </a:r>
          <a:endParaRPr lang="en-US" dirty="0"/>
        </a:p>
      </dgm:t>
    </dgm:pt>
    <dgm:pt modelId="{195C8531-B9B0-4C6F-BD32-C3C4F9174ABA}" type="parTrans" cxnId="{4B09D369-2CA5-44B0-8EFB-2A039FC730BB}">
      <dgm:prSet/>
      <dgm:spPr/>
      <dgm:t>
        <a:bodyPr/>
        <a:lstStyle/>
        <a:p>
          <a:endParaRPr lang="en-US"/>
        </a:p>
      </dgm:t>
    </dgm:pt>
    <dgm:pt modelId="{A9A04BD6-8D47-40FA-B934-9C98EEB62897}" type="sibTrans" cxnId="{4B09D369-2CA5-44B0-8EFB-2A039FC730BB}">
      <dgm:prSet/>
      <dgm:spPr/>
      <dgm:t>
        <a:bodyPr/>
        <a:lstStyle/>
        <a:p>
          <a:endParaRPr lang="en-US"/>
        </a:p>
      </dgm:t>
    </dgm:pt>
    <dgm:pt modelId="{33DBBAA1-6F19-4AA3-860B-5AE6B2459C90}">
      <dgm:prSet phldrT="[Text]"/>
      <dgm:spPr/>
      <dgm:t>
        <a:bodyPr/>
        <a:lstStyle/>
        <a:p>
          <a:r>
            <a:rPr lang="en-US" dirty="0" smtClean="0"/>
            <a:t>$1,000</a:t>
          </a:r>
          <a:endParaRPr lang="en-US" dirty="0"/>
        </a:p>
      </dgm:t>
    </dgm:pt>
    <dgm:pt modelId="{E258FAFA-2833-48D5-9426-735536F91265}" type="parTrans" cxnId="{E101C0BD-B874-4DEE-9EF5-604749DCED18}">
      <dgm:prSet/>
      <dgm:spPr/>
      <dgm:t>
        <a:bodyPr/>
        <a:lstStyle/>
        <a:p>
          <a:endParaRPr lang="en-US"/>
        </a:p>
      </dgm:t>
    </dgm:pt>
    <dgm:pt modelId="{4477F440-10C9-4C37-8C3B-8FE7F1E43DCB}" type="sibTrans" cxnId="{E101C0BD-B874-4DEE-9EF5-604749DCED18}">
      <dgm:prSet/>
      <dgm:spPr/>
      <dgm:t>
        <a:bodyPr/>
        <a:lstStyle/>
        <a:p>
          <a:endParaRPr lang="en-US"/>
        </a:p>
      </dgm:t>
    </dgm:pt>
    <dgm:pt modelId="{D1E0238A-C516-44F8-8134-306097B3187E}">
      <dgm:prSet phldrT="[Text]"/>
      <dgm:spPr/>
      <dgm:t>
        <a:bodyPr/>
        <a:lstStyle/>
        <a:p>
          <a:r>
            <a:rPr lang="en-US" dirty="0" smtClean="0"/>
            <a:t>30 Day Permit Suspension</a:t>
          </a:r>
          <a:endParaRPr lang="en-US" dirty="0"/>
        </a:p>
      </dgm:t>
    </dgm:pt>
    <dgm:pt modelId="{FAC0264C-2A8F-435E-AD8B-C31A1B89C7C2}" type="parTrans" cxnId="{53D524B5-4ED5-4667-85A7-6DE61D3BFFAE}">
      <dgm:prSet/>
      <dgm:spPr/>
      <dgm:t>
        <a:bodyPr/>
        <a:lstStyle/>
        <a:p>
          <a:endParaRPr lang="en-US"/>
        </a:p>
      </dgm:t>
    </dgm:pt>
    <dgm:pt modelId="{C83C2286-5C9C-4FAF-807A-AD8144C7251C}" type="sibTrans" cxnId="{53D524B5-4ED5-4667-85A7-6DE61D3BFFAE}">
      <dgm:prSet/>
      <dgm:spPr/>
      <dgm:t>
        <a:bodyPr/>
        <a:lstStyle/>
        <a:p>
          <a:endParaRPr lang="en-US"/>
        </a:p>
      </dgm:t>
    </dgm:pt>
    <dgm:pt modelId="{EF1E7CA4-DCBD-4FEA-A837-462CA2277BDF}" type="pres">
      <dgm:prSet presAssocID="{2057EE28-DD52-43E8-87E5-8E33804448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CE07BB-A912-4188-BEB4-072E96CC1B3E}" type="pres">
      <dgm:prSet presAssocID="{9E298AFE-F7A5-4B57-B89A-94F4A3AEE8C4}" presName="boxAndChildren" presStyleCnt="0"/>
      <dgm:spPr/>
    </dgm:pt>
    <dgm:pt modelId="{066B7D2C-0BE1-4AF4-879D-0289538EC256}" type="pres">
      <dgm:prSet presAssocID="{9E298AFE-F7A5-4B57-B89A-94F4A3AEE8C4}" presName="parentTextBox" presStyleLbl="node1" presStyleIdx="0" presStyleCnt="2"/>
      <dgm:spPr/>
      <dgm:t>
        <a:bodyPr/>
        <a:lstStyle/>
        <a:p>
          <a:endParaRPr lang="en-US"/>
        </a:p>
      </dgm:t>
    </dgm:pt>
    <dgm:pt modelId="{D207EA72-EAA7-4EBB-8A03-DD973D92BC4A}" type="pres">
      <dgm:prSet presAssocID="{9E298AFE-F7A5-4B57-B89A-94F4A3AEE8C4}" presName="entireBox" presStyleLbl="node1" presStyleIdx="0" presStyleCnt="2"/>
      <dgm:spPr/>
      <dgm:t>
        <a:bodyPr/>
        <a:lstStyle/>
        <a:p>
          <a:endParaRPr lang="en-US"/>
        </a:p>
      </dgm:t>
    </dgm:pt>
    <dgm:pt modelId="{D978518B-8B85-49DF-A12B-0B543BEC9675}" type="pres">
      <dgm:prSet presAssocID="{9E298AFE-F7A5-4B57-B89A-94F4A3AEE8C4}" presName="descendantBox" presStyleCnt="0"/>
      <dgm:spPr/>
    </dgm:pt>
    <dgm:pt modelId="{794FE241-D5A6-4E09-98A2-3D98F54F9FA6}" type="pres">
      <dgm:prSet presAssocID="{33DBBAA1-6F19-4AA3-860B-5AE6B2459C9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CBBE0-3A90-4FD8-BE8E-25F8A48ABCFE}" type="pres">
      <dgm:prSet presAssocID="{D1E0238A-C516-44F8-8134-306097B3187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A1AE7-79EB-49D6-A27B-AF95919E31E6}" type="pres">
      <dgm:prSet presAssocID="{D264D53C-ABB4-42A4-ACC3-9C27D150D1DF}" presName="sp" presStyleCnt="0"/>
      <dgm:spPr/>
    </dgm:pt>
    <dgm:pt modelId="{62432622-CA24-4F53-AD0D-1997DFFE60B4}" type="pres">
      <dgm:prSet presAssocID="{9FB60410-35C7-41BB-8145-8B42CA8B0AF9}" presName="arrowAndChildren" presStyleCnt="0"/>
      <dgm:spPr/>
    </dgm:pt>
    <dgm:pt modelId="{B049ABAB-AAA8-4807-9B6F-B903D86D8038}" type="pres">
      <dgm:prSet presAssocID="{9FB60410-35C7-41BB-8145-8B42CA8B0AF9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EB1EB222-0D23-4018-9D67-1039F87B9CB6}" type="pres">
      <dgm:prSet presAssocID="{9FB60410-35C7-41BB-8145-8B42CA8B0AF9}" presName="arrow" presStyleLbl="node1" presStyleIdx="1" presStyleCnt="2"/>
      <dgm:spPr/>
      <dgm:t>
        <a:bodyPr/>
        <a:lstStyle/>
        <a:p>
          <a:endParaRPr lang="en-US"/>
        </a:p>
      </dgm:t>
    </dgm:pt>
    <dgm:pt modelId="{4787F229-E8D8-48CF-8C56-95377DA58406}" type="pres">
      <dgm:prSet presAssocID="{9FB60410-35C7-41BB-8145-8B42CA8B0AF9}" presName="descendantArrow" presStyleCnt="0"/>
      <dgm:spPr/>
    </dgm:pt>
    <dgm:pt modelId="{F7487F42-6FA6-4462-A8FF-3C551A6B1868}" type="pres">
      <dgm:prSet presAssocID="{D0547B6B-B004-4162-B3F1-1E22EC00D41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D87E9-D079-4513-9CE9-04DF6FC5FC1A}" type="pres">
      <dgm:prSet presAssocID="{A8649F36-70C3-42F6-9FE5-5CFA77DCC79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2BFF9-FF2A-4FCF-9C69-965B49D2DB82}" type="presOf" srcId="{9E298AFE-F7A5-4B57-B89A-94F4A3AEE8C4}" destId="{D207EA72-EAA7-4EBB-8A03-DD973D92BC4A}" srcOrd="1" destOrd="0" presId="urn:microsoft.com/office/officeart/2005/8/layout/process4"/>
    <dgm:cxn modelId="{906DC6A6-5118-4864-9E9F-2E4BFC633B66}" type="presOf" srcId="{9E298AFE-F7A5-4B57-B89A-94F4A3AEE8C4}" destId="{066B7D2C-0BE1-4AF4-879D-0289538EC256}" srcOrd="0" destOrd="0" presId="urn:microsoft.com/office/officeart/2005/8/layout/process4"/>
    <dgm:cxn modelId="{98F41194-71D7-46BB-8B50-6A63EB216EE5}" type="presOf" srcId="{2057EE28-DD52-43E8-87E5-8E3380444877}" destId="{EF1E7CA4-DCBD-4FEA-A837-462CA2277BDF}" srcOrd="0" destOrd="0" presId="urn:microsoft.com/office/officeart/2005/8/layout/process4"/>
    <dgm:cxn modelId="{0FF7B2BD-5469-4326-A51A-19C732DBBF61}" type="presOf" srcId="{9FB60410-35C7-41BB-8145-8B42CA8B0AF9}" destId="{EB1EB222-0D23-4018-9D67-1039F87B9CB6}" srcOrd="1" destOrd="0" presId="urn:microsoft.com/office/officeart/2005/8/layout/process4"/>
    <dgm:cxn modelId="{E493C2AF-5F1A-4DB8-BAB1-74F4AABAE64D}" type="presOf" srcId="{D1E0238A-C516-44F8-8134-306097B3187E}" destId="{613CBBE0-3A90-4FD8-BE8E-25F8A48ABCFE}" srcOrd="0" destOrd="0" presId="urn:microsoft.com/office/officeart/2005/8/layout/process4"/>
    <dgm:cxn modelId="{75562F3B-706D-4EE4-A3CE-656D18E8C31C}" type="presOf" srcId="{A8649F36-70C3-42F6-9FE5-5CFA77DCC799}" destId="{4A9D87E9-D079-4513-9CE9-04DF6FC5FC1A}" srcOrd="0" destOrd="0" presId="urn:microsoft.com/office/officeart/2005/8/layout/process4"/>
    <dgm:cxn modelId="{E8AD0F36-DC75-4ACA-8848-6971858B31D9}" srcId="{9FB60410-35C7-41BB-8145-8B42CA8B0AF9}" destId="{D0547B6B-B004-4162-B3F1-1E22EC00D41C}" srcOrd="0" destOrd="0" parTransId="{70D9ECE6-0BFC-4FA9-A63D-C85061528B63}" sibTransId="{2BE88C47-C38A-4E14-95C7-40D222F91B6A}"/>
    <dgm:cxn modelId="{4B09D369-2CA5-44B0-8EFB-2A039FC730BB}" srcId="{2057EE28-DD52-43E8-87E5-8E3380444877}" destId="{9E298AFE-F7A5-4B57-B89A-94F4A3AEE8C4}" srcOrd="1" destOrd="0" parTransId="{195C8531-B9B0-4C6F-BD32-C3C4F9174ABA}" sibTransId="{A9A04BD6-8D47-40FA-B934-9C98EEB62897}"/>
    <dgm:cxn modelId="{9FAE0F71-9A23-4419-A6A4-71DAB9AD6BD9}" type="presOf" srcId="{9FB60410-35C7-41BB-8145-8B42CA8B0AF9}" destId="{B049ABAB-AAA8-4807-9B6F-B903D86D8038}" srcOrd="0" destOrd="0" presId="urn:microsoft.com/office/officeart/2005/8/layout/process4"/>
    <dgm:cxn modelId="{E101C0BD-B874-4DEE-9EF5-604749DCED18}" srcId="{9E298AFE-F7A5-4B57-B89A-94F4A3AEE8C4}" destId="{33DBBAA1-6F19-4AA3-860B-5AE6B2459C90}" srcOrd="0" destOrd="0" parTransId="{E258FAFA-2833-48D5-9426-735536F91265}" sibTransId="{4477F440-10C9-4C37-8C3B-8FE7F1E43DCB}"/>
    <dgm:cxn modelId="{392BC8C8-D773-44DE-A051-67B3045FD70D}" srcId="{9FB60410-35C7-41BB-8145-8B42CA8B0AF9}" destId="{A8649F36-70C3-42F6-9FE5-5CFA77DCC799}" srcOrd="1" destOrd="0" parTransId="{9C3851B4-8BED-49E6-8AEE-94E2308319E6}" sibTransId="{7E1F324D-725C-4B38-8CC2-905D3EE43735}"/>
    <dgm:cxn modelId="{A6DDDA3A-82A8-4A3F-A6D6-E93CFD3AAEA3}" srcId="{2057EE28-DD52-43E8-87E5-8E3380444877}" destId="{9FB60410-35C7-41BB-8145-8B42CA8B0AF9}" srcOrd="0" destOrd="0" parTransId="{ABE13268-86EC-4FC0-B959-ACEBF8EBF27F}" sibTransId="{D264D53C-ABB4-42A4-ACC3-9C27D150D1DF}"/>
    <dgm:cxn modelId="{53D524B5-4ED5-4667-85A7-6DE61D3BFFAE}" srcId="{9E298AFE-F7A5-4B57-B89A-94F4A3AEE8C4}" destId="{D1E0238A-C516-44F8-8134-306097B3187E}" srcOrd="1" destOrd="0" parTransId="{FAC0264C-2A8F-435E-AD8B-C31A1B89C7C2}" sibTransId="{C83C2286-5C9C-4FAF-807A-AD8144C7251C}"/>
    <dgm:cxn modelId="{D331C1C7-AE70-44D0-80EC-6CB26D12A0CE}" type="presOf" srcId="{D0547B6B-B004-4162-B3F1-1E22EC00D41C}" destId="{F7487F42-6FA6-4462-A8FF-3C551A6B1868}" srcOrd="0" destOrd="0" presId="urn:microsoft.com/office/officeart/2005/8/layout/process4"/>
    <dgm:cxn modelId="{45329789-42DB-4213-A070-301C92666016}" type="presOf" srcId="{33DBBAA1-6F19-4AA3-860B-5AE6B2459C90}" destId="{794FE241-D5A6-4E09-98A2-3D98F54F9FA6}" srcOrd="0" destOrd="0" presId="urn:microsoft.com/office/officeart/2005/8/layout/process4"/>
    <dgm:cxn modelId="{B9AF675B-E095-4B33-B15B-73A031725073}" type="presParOf" srcId="{EF1E7CA4-DCBD-4FEA-A837-462CA2277BDF}" destId="{51CE07BB-A912-4188-BEB4-072E96CC1B3E}" srcOrd="0" destOrd="0" presId="urn:microsoft.com/office/officeart/2005/8/layout/process4"/>
    <dgm:cxn modelId="{738816F7-FC94-4F30-BB7C-BF80985B580A}" type="presParOf" srcId="{51CE07BB-A912-4188-BEB4-072E96CC1B3E}" destId="{066B7D2C-0BE1-4AF4-879D-0289538EC256}" srcOrd="0" destOrd="0" presId="urn:microsoft.com/office/officeart/2005/8/layout/process4"/>
    <dgm:cxn modelId="{4A825EE2-2E81-46A4-A6DD-DA0CF5D0A1F1}" type="presParOf" srcId="{51CE07BB-A912-4188-BEB4-072E96CC1B3E}" destId="{D207EA72-EAA7-4EBB-8A03-DD973D92BC4A}" srcOrd="1" destOrd="0" presId="urn:microsoft.com/office/officeart/2005/8/layout/process4"/>
    <dgm:cxn modelId="{459885A0-4BA6-4D3C-8546-497814F875CE}" type="presParOf" srcId="{51CE07BB-A912-4188-BEB4-072E96CC1B3E}" destId="{D978518B-8B85-49DF-A12B-0B543BEC9675}" srcOrd="2" destOrd="0" presId="urn:microsoft.com/office/officeart/2005/8/layout/process4"/>
    <dgm:cxn modelId="{E264DFE4-2C01-4F41-A13F-E8F6F834149B}" type="presParOf" srcId="{D978518B-8B85-49DF-A12B-0B543BEC9675}" destId="{794FE241-D5A6-4E09-98A2-3D98F54F9FA6}" srcOrd="0" destOrd="0" presId="urn:microsoft.com/office/officeart/2005/8/layout/process4"/>
    <dgm:cxn modelId="{10C98FC8-A81E-43A3-BF0B-30CF042537C1}" type="presParOf" srcId="{D978518B-8B85-49DF-A12B-0B543BEC9675}" destId="{613CBBE0-3A90-4FD8-BE8E-25F8A48ABCFE}" srcOrd="1" destOrd="0" presId="urn:microsoft.com/office/officeart/2005/8/layout/process4"/>
    <dgm:cxn modelId="{62AAC12E-8C92-4823-AC59-7346E231073D}" type="presParOf" srcId="{EF1E7CA4-DCBD-4FEA-A837-462CA2277BDF}" destId="{C9FA1AE7-79EB-49D6-A27B-AF95919E31E6}" srcOrd="1" destOrd="0" presId="urn:microsoft.com/office/officeart/2005/8/layout/process4"/>
    <dgm:cxn modelId="{FEE53BF1-51DF-4BFA-A2E6-581B86908E50}" type="presParOf" srcId="{EF1E7CA4-DCBD-4FEA-A837-462CA2277BDF}" destId="{62432622-CA24-4F53-AD0D-1997DFFE60B4}" srcOrd="2" destOrd="0" presId="urn:microsoft.com/office/officeart/2005/8/layout/process4"/>
    <dgm:cxn modelId="{C1526A0C-94E0-4150-9144-0183B1B442B1}" type="presParOf" srcId="{62432622-CA24-4F53-AD0D-1997DFFE60B4}" destId="{B049ABAB-AAA8-4807-9B6F-B903D86D8038}" srcOrd="0" destOrd="0" presId="urn:microsoft.com/office/officeart/2005/8/layout/process4"/>
    <dgm:cxn modelId="{6FB11DF3-8A3C-4EFC-8F0D-24E56CAACC11}" type="presParOf" srcId="{62432622-CA24-4F53-AD0D-1997DFFE60B4}" destId="{EB1EB222-0D23-4018-9D67-1039F87B9CB6}" srcOrd="1" destOrd="0" presId="urn:microsoft.com/office/officeart/2005/8/layout/process4"/>
    <dgm:cxn modelId="{EF8044E8-63A0-43A3-B462-C8718E85AF9E}" type="presParOf" srcId="{62432622-CA24-4F53-AD0D-1997DFFE60B4}" destId="{4787F229-E8D8-48CF-8C56-95377DA58406}" srcOrd="2" destOrd="0" presId="urn:microsoft.com/office/officeart/2005/8/layout/process4"/>
    <dgm:cxn modelId="{CFFC49DF-D849-475F-B128-CAA2A049FC90}" type="presParOf" srcId="{4787F229-E8D8-48CF-8C56-95377DA58406}" destId="{F7487F42-6FA6-4462-A8FF-3C551A6B1868}" srcOrd="0" destOrd="0" presId="urn:microsoft.com/office/officeart/2005/8/layout/process4"/>
    <dgm:cxn modelId="{DCAABCFB-F058-46C3-98B4-F2DC5234624E}" type="presParOf" srcId="{4787F229-E8D8-48CF-8C56-95377DA58406}" destId="{4A9D87E9-D079-4513-9CE9-04DF6FC5FC1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644DB8-6AA2-4DBC-B466-21498519F465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F5566B-B682-4C6B-AEBB-73DAE69EE5F4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Offense Practitioner(s) Improperly Attired</a:t>
          </a:r>
          <a:endParaRPr lang="en-US" dirty="0"/>
        </a:p>
      </dgm:t>
    </dgm:pt>
    <dgm:pt modelId="{FB324DD4-704A-4448-B9BC-32F57154B048}" type="parTrans" cxnId="{29959675-81E3-4FC2-8A65-5ACF7C721542}">
      <dgm:prSet/>
      <dgm:spPr/>
      <dgm:t>
        <a:bodyPr/>
        <a:lstStyle/>
        <a:p>
          <a:endParaRPr lang="en-US"/>
        </a:p>
      </dgm:t>
    </dgm:pt>
    <dgm:pt modelId="{64E07A73-897A-4F02-A164-976F8689A90B}" type="sibTrans" cxnId="{29959675-81E3-4FC2-8A65-5ACF7C721542}">
      <dgm:prSet/>
      <dgm:spPr/>
      <dgm:t>
        <a:bodyPr/>
        <a:lstStyle/>
        <a:p>
          <a:endParaRPr lang="en-US"/>
        </a:p>
      </dgm:t>
    </dgm:pt>
    <dgm:pt modelId="{EF2B8D12-EAB3-47F6-A58A-9259349A3250}">
      <dgm:prSet phldrT="[Text]"/>
      <dgm:spPr/>
      <dgm:t>
        <a:bodyPr/>
        <a:lstStyle/>
        <a:p>
          <a:r>
            <a:rPr lang="en-US" dirty="0" smtClean="0"/>
            <a:t>$250 per Practitioner </a:t>
          </a:r>
          <a:endParaRPr lang="en-US" dirty="0"/>
        </a:p>
      </dgm:t>
    </dgm:pt>
    <dgm:pt modelId="{08F840CA-1054-43D3-BFBA-B2D2B765CBB2}" type="parTrans" cxnId="{369DBFC2-7716-4A68-8B65-B5FA6EE1DF19}">
      <dgm:prSet/>
      <dgm:spPr/>
      <dgm:t>
        <a:bodyPr/>
        <a:lstStyle/>
        <a:p>
          <a:endParaRPr lang="en-US"/>
        </a:p>
      </dgm:t>
    </dgm:pt>
    <dgm:pt modelId="{7DBD0056-DB68-433E-A03B-4B6FE79AAF27}" type="sibTrans" cxnId="{369DBFC2-7716-4A68-8B65-B5FA6EE1DF19}">
      <dgm:prSet/>
      <dgm:spPr/>
      <dgm:t>
        <a:bodyPr/>
        <a:lstStyle/>
        <a:p>
          <a:endParaRPr lang="en-US"/>
        </a:p>
      </dgm:t>
    </dgm:pt>
    <dgm:pt modelId="{C1BEA3D9-55C7-44E2-946D-4894A394DD3C}">
      <dgm:prSet phldrT="[Text]"/>
      <dgm:spPr/>
      <dgm:t>
        <a:bodyPr/>
        <a:lstStyle/>
        <a:p>
          <a:r>
            <a:rPr lang="en-US" dirty="0" smtClean="0"/>
            <a:t>None</a:t>
          </a:r>
          <a:endParaRPr lang="en-US" dirty="0"/>
        </a:p>
      </dgm:t>
    </dgm:pt>
    <dgm:pt modelId="{ADDB42FF-5F25-47C3-9F0A-FDB05F53ADBA}" type="parTrans" cxnId="{A6270D03-CEBC-406B-92A2-D99E581A776E}">
      <dgm:prSet/>
      <dgm:spPr/>
      <dgm:t>
        <a:bodyPr/>
        <a:lstStyle/>
        <a:p>
          <a:endParaRPr lang="en-US"/>
        </a:p>
      </dgm:t>
    </dgm:pt>
    <dgm:pt modelId="{144C24A9-ECA2-4EFB-9838-F5A9AAFADC73}" type="sibTrans" cxnId="{A6270D03-CEBC-406B-92A2-D99E581A776E}">
      <dgm:prSet/>
      <dgm:spPr/>
      <dgm:t>
        <a:bodyPr/>
        <a:lstStyle/>
        <a:p>
          <a:endParaRPr lang="en-US"/>
        </a:p>
      </dgm:t>
    </dgm:pt>
    <dgm:pt modelId="{CF43824E-0625-46ED-909C-3BE895604CD9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Offense Practitioner(s) Improperly Attired</a:t>
          </a:r>
          <a:endParaRPr lang="en-US" dirty="0"/>
        </a:p>
      </dgm:t>
    </dgm:pt>
    <dgm:pt modelId="{C84C2D01-760A-422F-B19B-092655932668}" type="parTrans" cxnId="{F732F11D-3C31-4476-A088-A62A2AE94D82}">
      <dgm:prSet/>
      <dgm:spPr/>
      <dgm:t>
        <a:bodyPr/>
        <a:lstStyle/>
        <a:p>
          <a:endParaRPr lang="en-US"/>
        </a:p>
      </dgm:t>
    </dgm:pt>
    <dgm:pt modelId="{D6BB46EC-2D06-4A52-BC83-97BD5E7C9AE3}" type="sibTrans" cxnId="{F732F11D-3C31-4476-A088-A62A2AE94D82}">
      <dgm:prSet/>
      <dgm:spPr/>
      <dgm:t>
        <a:bodyPr/>
        <a:lstStyle/>
        <a:p>
          <a:endParaRPr lang="en-US"/>
        </a:p>
      </dgm:t>
    </dgm:pt>
    <dgm:pt modelId="{D6D058E8-AAD5-4C0A-81CD-B929DC84A0A6}">
      <dgm:prSet phldrT="[Text]"/>
      <dgm:spPr/>
      <dgm:t>
        <a:bodyPr/>
        <a:lstStyle/>
        <a:p>
          <a:r>
            <a:rPr lang="en-US" dirty="0" smtClean="0"/>
            <a:t>$500 per Practitioner</a:t>
          </a:r>
          <a:endParaRPr lang="en-US" dirty="0"/>
        </a:p>
      </dgm:t>
    </dgm:pt>
    <dgm:pt modelId="{6C07EC9F-9CCF-43DB-8542-DFF7A1B44186}" type="parTrans" cxnId="{76D3D807-796F-44F1-8578-A9C51E59C7D3}">
      <dgm:prSet/>
      <dgm:spPr/>
      <dgm:t>
        <a:bodyPr/>
        <a:lstStyle/>
        <a:p>
          <a:endParaRPr lang="en-US"/>
        </a:p>
      </dgm:t>
    </dgm:pt>
    <dgm:pt modelId="{FAC847C4-70A3-44ED-8B68-EB394F575C65}" type="sibTrans" cxnId="{76D3D807-796F-44F1-8578-A9C51E59C7D3}">
      <dgm:prSet/>
      <dgm:spPr/>
      <dgm:t>
        <a:bodyPr/>
        <a:lstStyle/>
        <a:p>
          <a:endParaRPr lang="en-US"/>
        </a:p>
      </dgm:t>
    </dgm:pt>
    <dgm:pt modelId="{1423A8DC-2ABA-41A0-AE69-945B1D6028ED}">
      <dgm:prSet phldrT="[Text]"/>
      <dgm:spPr/>
      <dgm:t>
        <a:bodyPr/>
        <a:lstStyle/>
        <a:p>
          <a:r>
            <a:rPr lang="en-US" dirty="0" smtClean="0"/>
            <a:t>60 Day Permit Suspension</a:t>
          </a:r>
          <a:endParaRPr lang="en-US" dirty="0"/>
        </a:p>
      </dgm:t>
    </dgm:pt>
    <dgm:pt modelId="{8FB12EDF-A0A6-489C-ACAC-E26521DC967C}" type="parTrans" cxnId="{51F1DBF1-79AF-49F2-9B31-E9899FB7DAF0}">
      <dgm:prSet/>
      <dgm:spPr/>
      <dgm:t>
        <a:bodyPr/>
        <a:lstStyle/>
        <a:p>
          <a:endParaRPr lang="en-US"/>
        </a:p>
      </dgm:t>
    </dgm:pt>
    <dgm:pt modelId="{EF2E0A16-C413-4EB8-BB5A-53DDA005F7CC}" type="sibTrans" cxnId="{51F1DBF1-79AF-49F2-9B31-E9899FB7DAF0}">
      <dgm:prSet/>
      <dgm:spPr/>
      <dgm:t>
        <a:bodyPr/>
        <a:lstStyle/>
        <a:p>
          <a:endParaRPr lang="en-US"/>
        </a:p>
      </dgm:t>
    </dgm:pt>
    <dgm:pt modelId="{B57CC839-3C8B-4A0E-BD5D-DC6E6754A23B}" type="pres">
      <dgm:prSet presAssocID="{0B644DB8-6AA2-4DBC-B466-21498519F4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4C468-5A73-4755-A59A-4E1BE40CAEFA}" type="pres">
      <dgm:prSet presAssocID="{CF43824E-0625-46ED-909C-3BE895604CD9}" presName="boxAndChildren" presStyleCnt="0"/>
      <dgm:spPr/>
    </dgm:pt>
    <dgm:pt modelId="{B2B8B070-C6A7-4402-A683-61BDE3280339}" type="pres">
      <dgm:prSet presAssocID="{CF43824E-0625-46ED-909C-3BE895604CD9}" presName="parentTextBox" presStyleLbl="node1" presStyleIdx="0" presStyleCnt="2"/>
      <dgm:spPr/>
      <dgm:t>
        <a:bodyPr/>
        <a:lstStyle/>
        <a:p>
          <a:endParaRPr lang="en-US"/>
        </a:p>
      </dgm:t>
    </dgm:pt>
    <dgm:pt modelId="{8E50FE8E-E4EE-424D-93C4-CC4612F8A229}" type="pres">
      <dgm:prSet presAssocID="{CF43824E-0625-46ED-909C-3BE895604CD9}" presName="entireBox" presStyleLbl="node1" presStyleIdx="0" presStyleCnt="2"/>
      <dgm:spPr/>
      <dgm:t>
        <a:bodyPr/>
        <a:lstStyle/>
        <a:p>
          <a:endParaRPr lang="en-US"/>
        </a:p>
      </dgm:t>
    </dgm:pt>
    <dgm:pt modelId="{8C6C4526-48D6-40B7-8862-618AFD772238}" type="pres">
      <dgm:prSet presAssocID="{CF43824E-0625-46ED-909C-3BE895604CD9}" presName="descendantBox" presStyleCnt="0"/>
      <dgm:spPr/>
    </dgm:pt>
    <dgm:pt modelId="{FA79EF13-A587-46F0-AB87-08FE9A75F47E}" type="pres">
      <dgm:prSet presAssocID="{D6D058E8-AAD5-4C0A-81CD-B929DC84A0A6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D29AA-E50D-47C7-AAF6-450CD190500E}" type="pres">
      <dgm:prSet presAssocID="{1423A8DC-2ABA-41A0-AE69-945B1D6028ED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3BE57-613D-4D6D-94C7-F3A213E63EEA}" type="pres">
      <dgm:prSet presAssocID="{64E07A73-897A-4F02-A164-976F8689A90B}" presName="sp" presStyleCnt="0"/>
      <dgm:spPr/>
    </dgm:pt>
    <dgm:pt modelId="{686BA594-E623-4758-BF56-FFA5670E0CA9}" type="pres">
      <dgm:prSet presAssocID="{7EF5566B-B682-4C6B-AEBB-73DAE69EE5F4}" presName="arrowAndChildren" presStyleCnt="0"/>
      <dgm:spPr/>
    </dgm:pt>
    <dgm:pt modelId="{30CEBFC7-5ADB-42AD-AFFC-F3CDE3AC5065}" type="pres">
      <dgm:prSet presAssocID="{7EF5566B-B682-4C6B-AEBB-73DAE69EE5F4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75D6152-BC5A-4B0F-84A8-47EF154A8D7B}" type="pres">
      <dgm:prSet presAssocID="{7EF5566B-B682-4C6B-AEBB-73DAE69EE5F4}" presName="arrow" presStyleLbl="node1" presStyleIdx="1" presStyleCnt="2"/>
      <dgm:spPr/>
      <dgm:t>
        <a:bodyPr/>
        <a:lstStyle/>
        <a:p>
          <a:endParaRPr lang="en-US"/>
        </a:p>
      </dgm:t>
    </dgm:pt>
    <dgm:pt modelId="{06D915A4-D8FC-488E-8713-74415AD2E869}" type="pres">
      <dgm:prSet presAssocID="{7EF5566B-B682-4C6B-AEBB-73DAE69EE5F4}" presName="descendantArrow" presStyleCnt="0"/>
      <dgm:spPr/>
    </dgm:pt>
    <dgm:pt modelId="{E05D6782-1F37-4EDA-B658-FF53A84F3AA1}" type="pres">
      <dgm:prSet presAssocID="{EF2B8D12-EAB3-47F6-A58A-9259349A325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8C6FC-362A-49EC-B8D1-9E3A6C73407D}" type="pres">
      <dgm:prSet presAssocID="{C1BEA3D9-55C7-44E2-946D-4894A394DD3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4B189-BE90-4510-A6A9-E4C4A81A3F50}" type="presOf" srcId="{D6D058E8-AAD5-4C0A-81CD-B929DC84A0A6}" destId="{FA79EF13-A587-46F0-AB87-08FE9A75F47E}" srcOrd="0" destOrd="0" presId="urn:microsoft.com/office/officeart/2005/8/layout/process4"/>
    <dgm:cxn modelId="{75108266-F7CF-4AFE-8F5F-D0D452DBA645}" type="presOf" srcId="{C1BEA3D9-55C7-44E2-946D-4894A394DD3C}" destId="{48A8C6FC-362A-49EC-B8D1-9E3A6C73407D}" srcOrd="0" destOrd="0" presId="urn:microsoft.com/office/officeart/2005/8/layout/process4"/>
    <dgm:cxn modelId="{3CC1DBC3-2B3B-404D-951E-2DD52ACC2FFC}" type="presOf" srcId="{7EF5566B-B682-4C6B-AEBB-73DAE69EE5F4}" destId="{B75D6152-BC5A-4B0F-84A8-47EF154A8D7B}" srcOrd="1" destOrd="0" presId="urn:microsoft.com/office/officeart/2005/8/layout/process4"/>
    <dgm:cxn modelId="{9661F6EB-8D31-495E-BC57-BBEEB31C4F90}" type="presOf" srcId="{EF2B8D12-EAB3-47F6-A58A-9259349A3250}" destId="{E05D6782-1F37-4EDA-B658-FF53A84F3AA1}" srcOrd="0" destOrd="0" presId="urn:microsoft.com/office/officeart/2005/8/layout/process4"/>
    <dgm:cxn modelId="{F732F11D-3C31-4476-A088-A62A2AE94D82}" srcId="{0B644DB8-6AA2-4DBC-B466-21498519F465}" destId="{CF43824E-0625-46ED-909C-3BE895604CD9}" srcOrd="1" destOrd="0" parTransId="{C84C2D01-760A-422F-B19B-092655932668}" sibTransId="{D6BB46EC-2D06-4A52-BC83-97BD5E7C9AE3}"/>
    <dgm:cxn modelId="{369DBFC2-7716-4A68-8B65-B5FA6EE1DF19}" srcId="{7EF5566B-B682-4C6B-AEBB-73DAE69EE5F4}" destId="{EF2B8D12-EAB3-47F6-A58A-9259349A3250}" srcOrd="0" destOrd="0" parTransId="{08F840CA-1054-43D3-BFBA-B2D2B765CBB2}" sibTransId="{7DBD0056-DB68-433E-A03B-4B6FE79AAF27}"/>
    <dgm:cxn modelId="{A6270D03-CEBC-406B-92A2-D99E581A776E}" srcId="{7EF5566B-B682-4C6B-AEBB-73DAE69EE5F4}" destId="{C1BEA3D9-55C7-44E2-946D-4894A394DD3C}" srcOrd="1" destOrd="0" parTransId="{ADDB42FF-5F25-47C3-9F0A-FDB05F53ADBA}" sibTransId="{144C24A9-ECA2-4EFB-9838-F5A9AAFADC73}"/>
    <dgm:cxn modelId="{D459BC32-BEB4-467B-82AB-21590435AFCC}" type="presOf" srcId="{CF43824E-0625-46ED-909C-3BE895604CD9}" destId="{8E50FE8E-E4EE-424D-93C4-CC4612F8A229}" srcOrd="1" destOrd="0" presId="urn:microsoft.com/office/officeart/2005/8/layout/process4"/>
    <dgm:cxn modelId="{75A55078-0F2C-47CA-BE55-4935BEDBAAFD}" type="presOf" srcId="{CF43824E-0625-46ED-909C-3BE895604CD9}" destId="{B2B8B070-C6A7-4402-A683-61BDE3280339}" srcOrd="0" destOrd="0" presId="urn:microsoft.com/office/officeart/2005/8/layout/process4"/>
    <dgm:cxn modelId="{182DBA48-D07F-4EEE-A733-140BF382DFB7}" type="presOf" srcId="{0B644DB8-6AA2-4DBC-B466-21498519F465}" destId="{B57CC839-3C8B-4A0E-BD5D-DC6E6754A23B}" srcOrd="0" destOrd="0" presId="urn:microsoft.com/office/officeart/2005/8/layout/process4"/>
    <dgm:cxn modelId="{51F1DBF1-79AF-49F2-9B31-E9899FB7DAF0}" srcId="{CF43824E-0625-46ED-909C-3BE895604CD9}" destId="{1423A8DC-2ABA-41A0-AE69-945B1D6028ED}" srcOrd="1" destOrd="0" parTransId="{8FB12EDF-A0A6-489C-ACAC-E26521DC967C}" sibTransId="{EF2E0A16-C413-4EB8-BB5A-53DDA005F7CC}"/>
    <dgm:cxn modelId="{22A58CE2-FAA4-4B79-B7F7-1FD2B1B35E93}" type="presOf" srcId="{7EF5566B-B682-4C6B-AEBB-73DAE69EE5F4}" destId="{30CEBFC7-5ADB-42AD-AFFC-F3CDE3AC5065}" srcOrd="0" destOrd="0" presId="urn:microsoft.com/office/officeart/2005/8/layout/process4"/>
    <dgm:cxn modelId="{76D3D807-796F-44F1-8578-A9C51E59C7D3}" srcId="{CF43824E-0625-46ED-909C-3BE895604CD9}" destId="{D6D058E8-AAD5-4C0A-81CD-B929DC84A0A6}" srcOrd="0" destOrd="0" parTransId="{6C07EC9F-9CCF-43DB-8542-DFF7A1B44186}" sibTransId="{FAC847C4-70A3-44ED-8B68-EB394F575C65}"/>
    <dgm:cxn modelId="{0E5BF007-877C-4B78-9432-CF20FEF1F999}" type="presOf" srcId="{1423A8DC-2ABA-41A0-AE69-945B1D6028ED}" destId="{BECD29AA-E50D-47C7-AAF6-450CD190500E}" srcOrd="0" destOrd="0" presId="urn:microsoft.com/office/officeart/2005/8/layout/process4"/>
    <dgm:cxn modelId="{29959675-81E3-4FC2-8A65-5ACF7C721542}" srcId="{0B644DB8-6AA2-4DBC-B466-21498519F465}" destId="{7EF5566B-B682-4C6B-AEBB-73DAE69EE5F4}" srcOrd="0" destOrd="0" parTransId="{FB324DD4-704A-4448-B9BC-32F57154B048}" sibTransId="{64E07A73-897A-4F02-A164-976F8689A90B}"/>
    <dgm:cxn modelId="{2CC91186-9BFE-40B7-B6CB-9E93CD6B9A9E}" type="presParOf" srcId="{B57CC839-3C8B-4A0E-BD5D-DC6E6754A23B}" destId="{7A64C468-5A73-4755-A59A-4E1BE40CAEFA}" srcOrd="0" destOrd="0" presId="urn:microsoft.com/office/officeart/2005/8/layout/process4"/>
    <dgm:cxn modelId="{9EE5D4CD-DE13-488E-9354-2A5D2051A1ED}" type="presParOf" srcId="{7A64C468-5A73-4755-A59A-4E1BE40CAEFA}" destId="{B2B8B070-C6A7-4402-A683-61BDE3280339}" srcOrd="0" destOrd="0" presId="urn:microsoft.com/office/officeart/2005/8/layout/process4"/>
    <dgm:cxn modelId="{7E5BF267-648C-4EAD-BEDF-A774C8690693}" type="presParOf" srcId="{7A64C468-5A73-4755-A59A-4E1BE40CAEFA}" destId="{8E50FE8E-E4EE-424D-93C4-CC4612F8A229}" srcOrd="1" destOrd="0" presId="urn:microsoft.com/office/officeart/2005/8/layout/process4"/>
    <dgm:cxn modelId="{98955653-0DE6-4F8E-90F5-385E5BADFD51}" type="presParOf" srcId="{7A64C468-5A73-4755-A59A-4E1BE40CAEFA}" destId="{8C6C4526-48D6-40B7-8862-618AFD772238}" srcOrd="2" destOrd="0" presId="urn:microsoft.com/office/officeart/2005/8/layout/process4"/>
    <dgm:cxn modelId="{04C02D27-BCA3-4867-8689-DACE9FDABFDA}" type="presParOf" srcId="{8C6C4526-48D6-40B7-8862-618AFD772238}" destId="{FA79EF13-A587-46F0-AB87-08FE9A75F47E}" srcOrd="0" destOrd="0" presId="urn:microsoft.com/office/officeart/2005/8/layout/process4"/>
    <dgm:cxn modelId="{38D0414D-63AC-4773-9B8D-007D31DD98A1}" type="presParOf" srcId="{8C6C4526-48D6-40B7-8862-618AFD772238}" destId="{BECD29AA-E50D-47C7-AAF6-450CD190500E}" srcOrd="1" destOrd="0" presId="urn:microsoft.com/office/officeart/2005/8/layout/process4"/>
    <dgm:cxn modelId="{13879173-49B9-4D2F-9186-62CE3EAA0742}" type="presParOf" srcId="{B57CC839-3C8B-4A0E-BD5D-DC6E6754A23B}" destId="{ED33BE57-613D-4D6D-94C7-F3A213E63EEA}" srcOrd="1" destOrd="0" presId="urn:microsoft.com/office/officeart/2005/8/layout/process4"/>
    <dgm:cxn modelId="{7A6DA6C1-AA1A-4FDB-BB1E-28166DDA7C03}" type="presParOf" srcId="{B57CC839-3C8B-4A0E-BD5D-DC6E6754A23B}" destId="{686BA594-E623-4758-BF56-FFA5670E0CA9}" srcOrd="2" destOrd="0" presId="urn:microsoft.com/office/officeart/2005/8/layout/process4"/>
    <dgm:cxn modelId="{1F81EEDE-700D-41BA-8E67-4113A2EA328E}" type="presParOf" srcId="{686BA594-E623-4758-BF56-FFA5670E0CA9}" destId="{30CEBFC7-5ADB-42AD-AFFC-F3CDE3AC5065}" srcOrd="0" destOrd="0" presId="urn:microsoft.com/office/officeart/2005/8/layout/process4"/>
    <dgm:cxn modelId="{7E9113CB-B9F7-43D9-81EA-6F040B94B40D}" type="presParOf" srcId="{686BA594-E623-4758-BF56-FFA5670E0CA9}" destId="{B75D6152-BC5A-4B0F-84A8-47EF154A8D7B}" srcOrd="1" destOrd="0" presId="urn:microsoft.com/office/officeart/2005/8/layout/process4"/>
    <dgm:cxn modelId="{8F20FC32-E966-4B29-BDEE-BE48311324D2}" type="presParOf" srcId="{686BA594-E623-4758-BF56-FFA5670E0CA9}" destId="{06D915A4-D8FC-488E-8713-74415AD2E869}" srcOrd="2" destOrd="0" presId="urn:microsoft.com/office/officeart/2005/8/layout/process4"/>
    <dgm:cxn modelId="{697805FE-5F48-433B-80FB-76F85AC10DB0}" type="presParOf" srcId="{06D915A4-D8FC-488E-8713-74415AD2E869}" destId="{E05D6782-1F37-4EDA-B658-FF53A84F3AA1}" srcOrd="0" destOrd="0" presId="urn:microsoft.com/office/officeart/2005/8/layout/process4"/>
    <dgm:cxn modelId="{F42254A2-7859-4101-AAD1-BBB9DD0421AD}" type="presParOf" srcId="{06D915A4-D8FC-488E-8713-74415AD2E869}" destId="{48A8C6FC-362A-49EC-B8D1-9E3A6C73407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49ABBD-BCAF-4D4D-875E-D766FB796B97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A4CBFE9-8C6F-42FC-9EAE-09B616C1BFC8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Offense Practitioner Practicing Massage w/o Valid </a:t>
          </a:r>
          <a:r>
            <a:rPr lang="en-US" dirty="0" err="1" smtClean="0"/>
            <a:t>CAMTC</a:t>
          </a:r>
          <a:r>
            <a:rPr lang="en-US" dirty="0" smtClean="0"/>
            <a:t> Certificate</a:t>
          </a:r>
          <a:endParaRPr lang="en-US" dirty="0"/>
        </a:p>
      </dgm:t>
    </dgm:pt>
    <dgm:pt modelId="{F9B0E692-61A3-45D5-91B7-8178F8844162}" type="parTrans" cxnId="{2057982F-D901-4172-B39D-AB9EDE7671B2}">
      <dgm:prSet/>
      <dgm:spPr/>
      <dgm:t>
        <a:bodyPr/>
        <a:lstStyle/>
        <a:p>
          <a:endParaRPr lang="en-US"/>
        </a:p>
      </dgm:t>
    </dgm:pt>
    <dgm:pt modelId="{852EBAB3-33D0-4201-82F9-E9F7DD89DB6F}" type="sibTrans" cxnId="{2057982F-D901-4172-B39D-AB9EDE7671B2}">
      <dgm:prSet/>
      <dgm:spPr/>
      <dgm:t>
        <a:bodyPr/>
        <a:lstStyle/>
        <a:p>
          <a:endParaRPr lang="en-US"/>
        </a:p>
      </dgm:t>
    </dgm:pt>
    <dgm:pt modelId="{2EECEFD6-11D0-44F0-B87C-4BBD2A21754D}">
      <dgm:prSet phldrT="[Text]"/>
      <dgm:spPr/>
      <dgm:t>
        <a:bodyPr/>
        <a:lstStyle/>
        <a:p>
          <a:r>
            <a:rPr lang="en-US" dirty="0" smtClean="0"/>
            <a:t>$250 Fine</a:t>
          </a:r>
          <a:endParaRPr lang="en-US" dirty="0"/>
        </a:p>
      </dgm:t>
    </dgm:pt>
    <dgm:pt modelId="{826D3794-7B09-4624-943C-6775D9896A3E}" type="parTrans" cxnId="{CA769E74-ED75-4DAE-80F8-B90AFE229C9A}">
      <dgm:prSet/>
      <dgm:spPr/>
      <dgm:t>
        <a:bodyPr/>
        <a:lstStyle/>
        <a:p>
          <a:endParaRPr lang="en-US"/>
        </a:p>
      </dgm:t>
    </dgm:pt>
    <dgm:pt modelId="{6A68132C-1548-496F-B045-70C27B6B612F}" type="sibTrans" cxnId="{CA769E74-ED75-4DAE-80F8-B90AFE229C9A}">
      <dgm:prSet/>
      <dgm:spPr/>
      <dgm:t>
        <a:bodyPr/>
        <a:lstStyle/>
        <a:p>
          <a:endParaRPr lang="en-US"/>
        </a:p>
      </dgm:t>
    </dgm:pt>
    <dgm:pt modelId="{260A37DB-F5AE-404A-B4EE-00E81D97860D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Offense Practitioner Practicing Massage w/o Valid </a:t>
          </a:r>
          <a:r>
            <a:rPr lang="en-US" dirty="0" err="1" smtClean="0"/>
            <a:t>CAMTC</a:t>
          </a:r>
          <a:r>
            <a:rPr lang="en-US" dirty="0" smtClean="0"/>
            <a:t> Certificate w/in 24 Months</a:t>
          </a:r>
          <a:endParaRPr lang="en-US" dirty="0"/>
        </a:p>
      </dgm:t>
    </dgm:pt>
    <dgm:pt modelId="{E35061B2-283A-4D9E-AC16-16F3349ECD77}" type="parTrans" cxnId="{EF03973A-4165-4F54-A86C-BDEFDC82A9ED}">
      <dgm:prSet/>
      <dgm:spPr/>
      <dgm:t>
        <a:bodyPr/>
        <a:lstStyle/>
        <a:p>
          <a:endParaRPr lang="en-US"/>
        </a:p>
      </dgm:t>
    </dgm:pt>
    <dgm:pt modelId="{DB81A130-D7CA-4167-B7AB-3036C8FBF358}" type="sibTrans" cxnId="{EF03973A-4165-4F54-A86C-BDEFDC82A9ED}">
      <dgm:prSet/>
      <dgm:spPr/>
      <dgm:t>
        <a:bodyPr/>
        <a:lstStyle/>
        <a:p>
          <a:endParaRPr lang="en-US"/>
        </a:p>
      </dgm:t>
    </dgm:pt>
    <dgm:pt modelId="{F649C5E1-5234-434B-B42E-E3A2C1D908D7}">
      <dgm:prSet phldrT="[Text]"/>
      <dgm:spPr/>
      <dgm:t>
        <a:bodyPr/>
        <a:lstStyle/>
        <a:p>
          <a:r>
            <a:rPr lang="en-US" dirty="0" smtClean="0"/>
            <a:t>$500 Fine</a:t>
          </a:r>
          <a:endParaRPr lang="en-US" dirty="0"/>
        </a:p>
      </dgm:t>
    </dgm:pt>
    <dgm:pt modelId="{0207EDED-30B9-4A9E-BDD9-4D92BADDC504}" type="parTrans" cxnId="{84D6DE41-6527-474C-A1A5-E6FFB280A9D9}">
      <dgm:prSet/>
      <dgm:spPr/>
      <dgm:t>
        <a:bodyPr/>
        <a:lstStyle/>
        <a:p>
          <a:endParaRPr lang="en-US"/>
        </a:p>
      </dgm:t>
    </dgm:pt>
    <dgm:pt modelId="{93D4FCBE-8016-4F05-9C4B-A4060E19F1A1}" type="sibTrans" cxnId="{84D6DE41-6527-474C-A1A5-E6FFB280A9D9}">
      <dgm:prSet/>
      <dgm:spPr/>
      <dgm:t>
        <a:bodyPr/>
        <a:lstStyle/>
        <a:p>
          <a:endParaRPr lang="en-US"/>
        </a:p>
      </dgm:t>
    </dgm:pt>
    <dgm:pt modelId="{A319B7B1-9BE4-468F-BC17-16AB96BFEABE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Offense Practitioner Practicing Massage w/o Valid </a:t>
          </a:r>
          <a:r>
            <a:rPr lang="en-US" dirty="0" err="1" smtClean="0"/>
            <a:t>CAMTC</a:t>
          </a:r>
          <a:r>
            <a:rPr lang="en-US" dirty="0" smtClean="0"/>
            <a:t> Certificate w/in 24 Months</a:t>
          </a:r>
          <a:endParaRPr lang="en-US" dirty="0"/>
        </a:p>
      </dgm:t>
    </dgm:pt>
    <dgm:pt modelId="{F64620A2-200C-4465-B487-86E2C65CF24A}" type="parTrans" cxnId="{E86BCCED-9428-4C26-BF7D-2A99950EC3FE}">
      <dgm:prSet/>
      <dgm:spPr/>
      <dgm:t>
        <a:bodyPr/>
        <a:lstStyle/>
        <a:p>
          <a:endParaRPr lang="en-US"/>
        </a:p>
      </dgm:t>
    </dgm:pt>
    <dgm:pt modelId="{899E3E16-0E87-4FA6-88B7-5BBD9A23D691}" type="sibTrans" cxnId="{E86BCCED-9428-4C26-BF7D-2A99950EC3FE}">
      <dgm:prSet/>
      <dgm:spPr/>
      <dgm:t>
        <a:bodyPr/>
        <a:lstStyle/>
        <a:p>
          <a:endParaRPr lang="en-US"/>
        </a:p>
      </dgm:t>
    </dgm:pt>
    <dgm:pt modelId="{E1CED0AE-66D4-494D-B691-B83F57324748}">
      <dgm:prSet phldrT="[Text]"/>
      <dgm:spPr/>
      <dgm:t>
        <a:bodyPr/>
        <a:lstStyle/>
        <a:p>
          <a:r>
            <a:rPr lang="en-US" dirty="0" smtClean="0"/>
            <a:t>$1,000 Fine</a:t>
          </a:r>
          <a:endParaRPr lang="en-US" dirty="0"/>
        </a:p>
      </dgm:t>
    </dgm:pt>
    <dgm:pt modelId="{F1EED88B-0B91-405F-917D-7F66735633C5}" type="parTrans" cxnId="{4C6034FF-6FBD-4379-BAD7-35F9B3043CE3}">
      <dgm:prSet/>
      <dgm:spPr/>
      <dgm:t>
        <a:bodyPr/>
        <a:lstStyle/>
        <a:p>
          <a:endParaRPr lang="en-US"/>
        </a:p>
      </dgm:t>
    </dgm:pt>
    <dgm:pt modelId="{7AB5D939-115D-42EA-84A8-C3C45CED2870}" type="sibTrans" cxnId="{4C6034FF-6FBD-4379-BAD7-35F9B3043CE3}">
      <dgm:prSet/>
      <dgm:spPr/>
      <dgm:t>
        <a:bodyPr/>
        <a:lstStyle/>
        <a:p>
          <a:endParaRPr lang="en-US"/>
        </a:p>
      </dgm:t>
    </dgm:pt>
    <dgm:pt modelId="{EA470CA3-AF51-481C-ACE7-E4D1A70838DA}" type="pres">
      <dgm:prSet presAssocID="{FD49ABBD-BCAF-4D4D-875E-D766FB796B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2A8C6-4A6D-4DE1-845C-ED8FDACA3840}" type="pres">
      <dgm:prSet presAssocID="{A319B7B1-9BE4-468F-BC17-16AB96BFEABE}" presName="boxAndChildren" presStyleCnt="0"/>
      <dgm:spPr/>
    </dgm:pt>
    <dgm:pt modelId="{AAE17DF1-84DC-419A-8A75-689F8A3812CD}" type="pres">
      <dgm:prSet presAssocID="{A319B7B1-9BE4-468F-BC17-16AB96BFEABE}" presName="parentTextBox" presStyleLbl="node1" presStyleIdx="0" presStyleCnt="3"/>
      <dgm:spPr/>
      <dgm:t>
        <a:bodyPr/>
        <a:lstStyle/>
        <a:p>
          <a:endParaRPr lang="en-US"/>
        </a:p>
      </dgm:t>
    </dgm:pt>
    <dgm:pt modelId="{2C44ED54-9890-44BB-B52D-7AFBD9FA53A5}" type="pres">
      <dgm:prSet presAssocID="{A319B7B1-9BE4-468F-BC17-16AB96BFEABE}" presName="entireBox" presStyleLbl="node1" presStyleIdx="0" presStyleCnt="3"/>
      <dgm:spPr/>
      <dgm:t>
        <a:bodyPr/>
        <a:lstStyle/>
        <a:p>
          <a:endParaRPr lang="en-US"/>
        </a:p>
      </dgm:t>
    </dgm:pt>
    <dgm:pt modelId="{6D8A6102-7A5A-40F3-ADAF-EEA897CDD6AB}" type="pres">
      <dgm:prSet presAssocID="{A319B7B1-9BE4-468F-BC17-16AB96BFEABE}" presName="descendantBox" presStyleCnt="0"/>
      <dgm:spPr/>
    </dgm:pt>
    <dgm:pt modelId="{CC9B152A-342E-4713-8938-65482F744723}" type="pres">
      <dgm:prSet presAssocID="{E1CED0AE-66D4-494D-B691-B83F57324748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F02C1-D036-45A5-93A0-FA8564E05A4F}" type="pres">
      <dgm:prSet presAssocID="{DB81A130-D7CA-4167-B7AB-3036C8FBF358}" presName="sp" presStyleCnt="0"/>
      <dgm:spPr/>
    </dgm:pt>
    <dgm:pt modelId="{AFD7020D-6BC2-4E81-A4F6-7A1F67F3E569}" type="pres">
      <dgm:prSet presAssocID="{260A37DB-F5AE-404A-B4EE-00E81D97860D}" presName="arrowAndChildren" presStyleCnt="0"/>
      <dgm:spPr/>
    </dgm:pt>
    <dgm:pt modelId="{85899CD6-538C-47E4-993E-0E09CE9E4D26}" type="pres">
      <dgm:prSet presAssocID="{260A37DB-F5AE-404A-B4EE-00E81D9786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880C818-77EB-46E3-BC67-E124C1A83439}" type="pres">
      <dgm:prSet presAssocID="{260A37DB-F5AE-404A-B4EE-00E81D97860D}" presName="arrow" presStyleLbl="node1" presStyleIdx="1" presStyleCnt="3"/>
      <dgm:spPr/>
      <dgm:t>
        <a:bodyPr/>
        <a:lstStyle/>
        <a:p>
          <a:endParaRPr lang="en-US"/>
        </a:p>
      </dgm:t>
    </dgm:pt>
    <dgm:pt modelId="{0F0B9A42-2995-4575-AAFA-420042C9084B}" type="pres">
      <dgm:prSet presAssocID="{260A37DB-F5AE-404A-B4EE-00E81D97860D}" presName="descendantArrow" presStyleCnt="0"/>
      <dgm:spPr/>
    </dgm:pt>
    <dgm:pt modelId="{A239C5A6-A677-4C7D-8B98-F159E17CFE30}" type="pres">
      <dgm:prSet presAssocID="{F649C5E1-5234-434B-B42E-E3A2C1D908D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FEB7-6750-421C-91B1-FA5A3343F4B1}" type="pres">
      <dgm:prSet presAssocID="{852EBAB3-33D0-4201-82F9-E9F7DD89DB6F}" presName="sp" presStyleCnt="0"/>
      <dgm:spPr/>
    </dgm:pt>
    <dgm:pt modelId="{D2AA2CDA-85DE-4ABE-941F-3DEE65DA3AE5}" type="pres">
      <dgm:prSet presAssocID="{4A4CBFE9-8C6F-42FC-9EAE-09B616C1BFC8}" presName="arrowAndChildren" presStyleCnt="0"/>
      <dgm:spPr/>
    </dgm:pt>
    <dgm:pt modelId="{5CA2708E-9AD2-455A-9D58-78780227546D}" type="pres">
      <dgm:prSet presAssocID="{4A4CBFE9-8C6F-42FC-9EAE-09B616C1BFC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44D4AE3-03CA-430E-BD4E-7BD8E122CC0C}" type="pres">
      <dgm:prSet presAssocID="{4A4CBFE9-8C6F-42FC-9EAE-09B616C1BFC8}" presName="arrow" presStyleLbl="node1" presStyleIdx="2" presStyleCnt="3"/>
      <dgm:spPr/>
      <dgm:t>
        <a:bodyPr/>
        <a:lstStyle/>
        <a:p>
          <a:endParaRPr lang="en-US"/>
        </a:p>
      </dgm:t>
    </dgm:pt>
    <dgm:pt modelId="{9F28FB41-53EB-4688-8A68-A74AADE57B7A}" type="pres">
      <dgm:prSet presAssocID="{4A4CBFE9-8C6F-42FC-9EAE-09B616C1BFC8}" presName="descendantArrow" presStyleCnt="0"/>
      <dgm:spPr/>
    </dgm:pt>
    <dgm:pt modelId="{DECF3215-7148-4BFF-9EFA-15FADAC21BD4}" type="pres">
      <dgm:prSet presAssocID="{2EECEFD6-11D0-44F0-B87C-4BBD2A21754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ED15FD-EED1-4CC6-8C5A-2F034B9F58CA}" type="presOf" srcId="{260A37DB-F5AE-404A-B4EE-00E81D97860D}" destId="{85899CD6-538C-47E4-993E-0E09CE9E4D26}" srcOrd="0" destOrd="0" presId="urn:microsoft.com/office/officeart/2005/8/layout/process4"/>
    <dgm:cxn modelId="{75216AF3-EE80-4E5F-BA8B-9250D7AE8A86}" type="presOf" srcId="{F649C5E1-5234-434B-B42E-E3A2C1D908D7}" destId="{A239C5A6-A677-4C7D-8B98-F159E17CFE30}" srcOrd="0" destOrd="0" presId="urn:microsoft.com/office/officeart/2005/8/layout/process4"/>
    <dgm:cxn modelId="{8C7BB52E-BB57-448D-9408-E65740EDC39E}" type="presOf" srcId="{4A4CBFE9-8C6F-42FC-9EAE-09B616C1BFC8}" destId="{5CA2708E-9AD2-455A-9D58-78780227546D}" srcOrd="0" destOrd="0" presId="urn:microsoft.com/office/officeart/2005/8/layout/process4"/>
    <dgm:cxn modelId="{EFC63295-5FFE-40B8-A7DE-EE3FBEA4F2F0}" type="presOf" srcId="{4A4CBFE9-8C6F-42FC-9EAE-09B616C1BFC8}" destId="{244D4AE3-03CA-430E-BD4E-7BD8E122CC0C}" srcOrd="1" destOrd="0" presId="urn:microsoft.com/office/officeart/2005/8/layout/process4"/>
    <dgm:cxn modelId="{EF03973A-4165-4F54-A86C-BDEFDC82A9ED}" srcId="{FD49ABBD-BCAF-4D4D-875E-D766FB796B97}" destId="{260A37DB-F5AE-404A-B4EE-00E81D97860D}" srcOrd="1" destOrd="0" parTransId="{E35061B2-283A-4D9E-AC16-16F3349ECD77}" sibTransId="{DB81A130-D7CA-4167-B7AB-3036C8FBF358}"/>
    <dgm:cxn modelId="{2057982F-D901-4172-B39D-AB9EDE7671B2}" srcId="{FD49ABBD-BCAF-4D4D-875E-D766FB796B97}" destId="{4A4CBFE9-8C6F-42FC-9EAE-09B616C1BFC8}" srcOrd="0" destOrd="0" parTransId="{F9B0E692-61A3-45D5-91B7-8178F8844162}" sibTransId="{852EBAB3-33D0-4201-82F9-E9F7DD89DB6F}"/>
    <dgm:cxn modelId="{4C6034FF-6FBD-4379-BAD7-35F9B3043CE3}" srcId="{A319B7B1-9BE4-468F-BC17-16AB96BFEABE}" destId="{E1CED0AE-66D4-494D-B691-B83F57324748}" srcOrd="0" destOrd="0" parTransId="{F1EED88B-0B91-405F-917D-7F66735633C5}" sibTransId="{7AB5D939-115D-42EA-84A8-C3C45CED2870}"/>
    <dgm:cxn modelId="{E3D72059-6633-4A62-8758-AACF86229039}" type="presOf" srcId="{260A37DB-F5AE-404A-B4EE-00E81D97860D}" destId="{C880C818-77EB-46E3-BC67-E124C1A83439}" srcOrd="1" destOrd="0" presId="urn:microsoft.com/office/officeart/2005/8/layout/process4"/>
    <dgm:cxn modelId="{BFAFD976-CF9A-4944-A79F-655726344499}" type="presOf" srcId="{A319B7B1-9BE4-468F-BC17-16AB96BFEABE}" destId="{AAE17DF1-84DC-419A-8A75-689F8A3812CD}" srcOrd="0" destOrd="0" presId="urn:microsoft.com/office/officeart/2005/8/layout/process4"/>
    <dgm:cxn modelId="{BBC0D7BC-F50C-4FF5-8F5C-E378A33DAE5B}" type="presOf" srcId="{FD49ABBD-BCAF-4D4D-875E-D766FB796B97}" destId="{EA470CA3-AF51-481C-ACE7-E4D1A70838DA}" srcOrd="0" destOrd="0" presId="urn:microsoft.com/office/officeart/2005/8/layout/process4"/>
    <dgm:cxn modelId="{84D6DE41-6527-474C-A1A5-E6FFB280A9D9}" srcId="{260A37DB-F5AE-404A-B4EE-00E81D97860D}" destId="{F649C5E1-5234-434B-B42E-E3A2C1D908D7}" srcOrd="0" destOrd="0" parTransId="{0207EDED-30B9-4A9E-BDD9-4D92BADDC504}" sibTransId="{93D4FCBE-8016-4F05-9C4B-A4060E19F1A1}"/>
    <dgm:cxn modelId="{6883D672-03C7-487E-B8F2-52E2BBACF6EC}" type="presOf" srcId="{2EECEFD6-11D0-44F0-B87C-4BBD2A21754D}" destId="{DECF3215-7148-4BFF-9EFA-15FADAC21BD4}" srcOrd="0" destOrd="0" presId="urn:microsoft.com/office/officeart/2005/8/layout/process4"/>
    <dgm:cxn modelId="{EBFD417E-5696-44F4-AD14-35041ED8750B}" type="presOf" srcId="{E1CED0AE-66D4-494D-B691-B83F57324748}" destId="{CC9B152A-342E-4713-8938-65482F744723}" srcOrd="0" destOrd="0" presId="urn:microsoft.com/office/officeart/2005/8/layout/process4"/>
    <dgm:cxn modelId="{CA769E74-ED75-4DAE-80F8-B90AFE229C9A}" srcId="{4A4CBFE9-8C6F-42FC-9EAE-09B616C1BFC8}" destId="{2EECEFD6-11D0-44F0-B87C-4BBD2A21754D}" srcOrd="0" destOrd="0" parTransId="{826D3794-7B09-4624-943C-6775D9896A3E}" sibTransId="{6A68132C-1548-496F-B045-70C27B6B612F}"/>
    <dgm:cxn modelId="{E86BCCED-9428-4C26-BF7D-2A99950EC3FE}" srcId="{FD49ABBD-BCAF-4D4D-875E-D766FB796B97}" destId="{A319B7B1-9BE4-468F-BC17-16AB96BFEABE}" srcOrd="2" destOrd="0" parTransId="{F64620A2-200C-4465-B487-86E2C65CF24A}" sibTransId="{899E3E16-0E87-4FA6-88B7-5BBD9A23D691}"/>
    <dgm:cxn modelId="{C540B6D8-77FF-4EAC-AFFE-0C40E32D5D51}" type="presOf" srcId="{A319B7B1-9BE4-468F-BC17-16AB96BFEABE}" destId="{2C44ED54-9890-44BB-B52D-7AFBD9FA53A5}" srcOrd="1" destOrd="0" presId="urn:microsoft.com/office/officeart/2005/8/layout/process4"/>
    <dgm:cxn modelId="{160F7EEA-F323-4915-8A24-CDA1368D139C}" type="presParOf" srcId="{EA470CA3-AF51-481C-ACE7-E4D1A70838DA}" destId="{E1C2A8C6-4A6D-4DE1-845C-ED8FDACA3840}" srcOrd="0" destOrd="0" presId="urn:microsoft.com/office/officeart/2005/8/layout/process4"/>
    <dgm:cxn modelId="{D9911A05-69F2-44FC-9B45-7F0949732966}" type="presParOf" srcId="{E1C2A8C6-4A6D-4DE1-845C-ED8FDACA3840}" destId="{AAE17DF1-84DC-419A-8A75-689F8A3812CD}" srcOrd="0" destOrd="0" presId="urn:microsoft.com/office/officeart/2005/8/layout/process4"/>
    <dgm:cxn modelId="{5DAA297C-8BE4-45B1-B9DE-49A9CEAA39BE}" type="presParOf" srcId="{E1C2A8C6-4A6D-4DE1-845C-ED8FDACA3840}" destId="{2C44ED54-9890-44BB-B52D-7AFBD9FA53A5}" srcOrd="1" destOrd="0" presId="urn:microsoft.com/office/officeart/2005/8/layout/process4"/>
    <dgm:cxn modelId="{CCD9184C-1731-4654-B0E4-66A9CF0D9943}" type="presParOf" srcId="{E1C2A8C6-4A6D-4DE1-845C-ED8FDACA3840}" destId="{6D8A6102-7A5A-40F3-ADAF-EEA897CDD6AB}" srcOrd="2" destOrd="0" presId="urn:microsoft.com/office/officeart/2005/8/layout/process4"/>
    <dgm:cxn modelId="{BE04AF43-3747-4A50-BDD4-91A6C4F8FF21}" type="presParOf" srcId="{6D8A6102-7A5A-40F3-ADAF-EEA897CDD6AB}" destId="{CC9B152A-342E-4713-8938-65482F744723}" srcOrd="0" destOrd="0" presId="urn:microsoft.com/office/officeart/2005/8/layout/process4"/>
    <dgm:cxn modelId="{FC4CAAD3-7BDE-49D1-AD38-0A89D7865D4C}" type="presParOf" srcId="{EA470CA3-AF51-481C-ACE7-E4D1A70838DA}" destId="{151F02C1-D036-45A5-93A0-FA8564E05A4F}" srcOrd="1" destOrd="0" presId="urn:microsoft.com/office/officeart/2005/8/layout/process4"/>
    <dgm:cxn modelId="{AF948E06-BE09-4E80-A679-6CFF454759FC}" type="presParOf" srcId="{EA470CA3-AF51-481C-ACE7-E4D1A70838DA}" destId="{AFD7020D-6BC2-4E81-A4F6-7A1F67F3E569}" srcOrd="2" destOrd="0" presId="urn:microsoft.com/office/officeart/2005/8/layout/process4"/>
    <dgm:cxn modelId="{3CC0095D-775A-4351-9F23-9D34932D63E6}" type="presParOf" srcId="{AFD7020D-6BC2-4E81-A4F6-7A1F67F3E569}" destId="{85899CD6-538C-47E4-993E-0E09CE9E4D26}" srcOrd="0" destOrd="0" presId="urn:microsoft.com/office/officeart/2005/8/layout/process4"/>
    <dgm:cxn modelId="{801A17D0-6836-4050-8A94-1F00CCD92F70}" type="presParOf" srcId="{AFD7020D-6BC2-4E81-A4F6-7A1F67F3E569}" destId="{C880C818-77EB-46E3-BC67-E124C1A83439}" srcOrd="1" destOrd="0" presId="urn:microsoft.com/office/officeart/2005/8/layout/process4"/>
    <dgm:cxn modelId="{3F0EE176-2A8E-495E-B99D-6ED0355FC145}" type="presParOf" srcId="{AFD7020D-6BC2-4E81-A4F6-7A1F67F3E569}" destId="{0F0B9A42-2995-4575-AAFA-420042C9084B}" srcOrd="2" destOrd="0" presId="urn:microsoft.com/office/officeart/2005/8/layout/process4"/>
    <dgm:cxn modelId="{A9A5CA08-A2E9-4357-99C7-A506E7D10F6E}" type="presParOf" srcId="{0F0B9A42-2995-4575-AAFA-420042C9084B}" destId="{A239C5A6-A677-4C7D-8B98-F159E17CFE30}" srcOrd="0" destOrd="0" presId="urn:microsoft.com/office/officeart/2005/8/layout/process4"/>
    <dgm:cxn modelId="{BA891C7C-8A88-4CD9-80FE-1259A66750F6}" type="presParOf" srcId="{EA470CA3-AF51-481C-ACE7-E4D1A70838DA}" destId="{1962FEB7-6750-421C-91B1-FA5A3343F4B1}" srcOrd="3" destOrd="0" presId="urn:microsoft.com/office/officeart/2005/8/layout/process4"/>
    <dgm:cxn modelId="{6445D684-3427-4257-847A-9182A2DE354D}" type="presParOf" srcId="{EA470CA3-AF51-481C-ACE7-E4D1A70838DA}" destId="{D2AA2CDA-85DE-4ABE-941F-3DEE65DA3AE5}" srcOrd="4" destOrd="0" presId="urn:microsoft.com/office/officeart/2005/8/layout/process4"/>
    <dgm:cxn modelId="{EA01A043-DEA1-4184-B2EA-87DD101829B7}" type="presParOf" srcId="{D2AA2CDA-85DE-4ABE-941F-3DEE65DA3AE5}" destId="{5CA2708E-9AD2-455A-9D58-78780227546D}" srcOrd="0" destOrd="0" presId="urn:microsoft.com/office/officeart/2005/8/layout/process4"/>
    <dgm:cxn modelId="{95EC583C-1366-48F3-86C9-C4B185DC662C}" type="presParOf" srcId="{D2AA2CDA-85DE-4ABE-941F-3DEE65DA3AE5}" destId="{244D4AE3-03CA-430E-BD4E-7BD8E122CC0C}" srcOrd="1" destOrd="0" presId="urn:microsoft.com/office/officeart/2005/8/layout/process4"/>
    <dgm:cxn modelId="{1FDE44C5-6423-43CD-A3DC-703259C0AF97}" type="presParOf" srcId="{D2AA2CDA-85DE-4ABE-941F-3DEE65DA3AE5}" destId="{9F28FB41-53EB-4688-8A68-A74AADE57B7A}" srcOrd="2" destOrd="0" presId="urn:microsoft.com/office/officeart/2005/8/layout/process4"/>
    <dgm:cxn modelId="{054C10DC-80AD-451D-97DC-10D614585A06}" type="presParOf" srcId="{9F28FB41-53EB-4688-8A68-A74AADE57B7A}" destId="{DECF3215-7148-4BFF-9EFA-15FADAC21B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5BB215-D96F-411D-B9A4-93CBAD8B8776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9AACD9-6C04-453F-847C-08E77938880A}">
      <dgm:prSet phldrT="[Text]" custT="1"/>
      <dgm:spPr/>
      <dgm:t>
        <a:bodyPr/>
        <a:lstStyle/>
        <a:p>
          <a:r>
            <a:rPr lang="en-US" sz="2800" dirty="0" smtClean="0"/>
            <a:t>1</a:t>
          </a:r>
          <a:r>
            <a:rPr lang="en-US" sz="2800" baseline="30000" dirty="0" smtClean="0"/>
            <a:t>st</a:t>
          </a:r>
          <a:r>
            <a:rPr lang="en-US" sz="2800" dirty="0" smtClean="0"/>
            <a:t> Offense Operating After 10:00 p.m. &amp; Before 7:00 a.m.</a:t>
          </a:r>
          <a:endParaRPr lang="en-US" sz="2800" dirty="0"/>
        </a:p>
      </dgm:t>
    </dgm:pt>
    <dgm:pt modelId="{26FD7CF9-E0CB-454C-BDB6-0CDC4A712F5A}" type="parTrans" cxnId="{71BF92E4-3D80-40FF-8CB0-8097B8E5FEE8}">
      <dgm:prSet/>
      <dgm:spPr/>
      <dgm:t>
        <a:bodyPr/>
        <a:lstStyle/>
        <a:p>
          <a:endParaRPr lang="en-US"/>
        </a:p>
      </dgm:t>
    </dgm:pt>
    <dgm:pt modelId="{4E683313-BFAB-4318-803F-CE3C8CE93CF1}" type="sibTrans" cxnId="{71BF92E4-3D80-40FF-8CB0-8097B8E5FEE8}">
      <dgm:prSet/>
      <dgm:spPr/>
      <dgm:t>
        <a:bodyPr/>
        <a:lstStyle/>
        <a:p>
          <a:endParaRPr lang="en-US"/>
        </a:p>
      </dgm:t>
    </dgm:pt>
    <dgm:pt modelId="{1817F080-9415-47E7-BFA2-849F3D2E57F7}">
      <dgm:prSet phldrT="[Text]"/>
      <dgm:spPr/>
      <dgm:t>
        <a:bodyPr/>
        <a:lstStyle/>
        <a:p>
          <a:r>
            <a:rPr lang="en-US" dirty="0" smtClean="0"/>
            <a:t>$500</a:t>
          </a:r>
          <a:endParaRPr lang="en-US" dirty="0"/>
        </a:p>
      </dgm:t>
    </dgm:pt>
    <dgm:pt modelId="{200621DE-2083-484A-875E-4637E50C7D2A}" type="parTrans" cxnId="{2B3A7022-2377-4958-BF02-8F4BDE04185F}">
      <dgm:prSet/>
      <dgm:spPr/>
      <dgm:t>
        <a:bodyPr/>
        <a:lstStyle/>
        <a:p>
          <a:endParaRPr lang="en-US"/>
        </a:p>
      </dgm:t>
    </dgm:pt>
    <dgm:pt modelId="{A68A1FFF-EC6F-4BED-AC28-DC96F121B005}" type="sibTrans" cxnId="{2B3A7022-2377-4958-BF02-8F4BDE04185F}">
      <dgm:prSet/>
      <dgm:spPr/>
      <dgm:t>
        <a:bodyPr/>
        <a:lstStyle/>
        <a:p>
          <a:endParaRPr lang="en-US"/>
        </a:p>
      </dgm:t>
    </dgm:pt>
    <dgm:pt modelId="{178900BF-16A4-4609-8358-2A4F953635AC}">
      <dgm:prSet phldrT="[Text]"/>
      <dgm:spPr/>
      <dgm:t>
        <a:bodyPr/>
        <a:lstStyle/>
        <a:p>
          <a:r>
            <a:rPr lang="en-US" dirty="0" smtClean="0"/>
            <a:t>30 Day Permit Suspension</a:t>
          </a:r>
          <a:endParaRPr lang="en-US" dirty="0"/>
        </a:p>
      </dgm:t>
    </dgm:pt>
    <dgm:pt modelId="{9805F1EB-D9BA-4F9E-8BD8-3F42DE1B68E9}" type="parTrans" cxnId="{CFDC9EE7-9500-4D7D-80A5-2D5E35A0EC68}">
      <dgm:prSet/>
      <dgm:spPr/>
      <dgm:t>
        <a:bodyPr/>
        <a:lstStyle/>
        <a:p>
          <a:endParaRPr lang="en-US"/>
        </a:p>
      </dgm:t>
    </dgm:pt>
    <dgm:pt modelId="{61CB12C0-691F-456E-9524-C74D251F9A9D}" type="sibTrans" cxnId="{CFDC9EE7-9500-4D7D-80A5-2D5E35A0EC68}">
      <dgm:prSet/>
      <dgm:spPr/>
      <dgm:t>
        <a:bodyPr/>
        <a:lstStyle/>
        <a:p>
          <a:endParaRPr lang="en-US"/>
        </a:p>
      </dgm:t>
    </dgm:pt>
    <dgm:pt modelId="{89F65C6E-083D-46EC-BBA7-EF12232E808B}">
      <dgm:prSet phldrT="[Text]" custT="1"/>
      <dgm:spPr/>
      <dgm:t>
        <a:bodyPr/>
        <a:lstStyle/>
        <a:p>
          <a:r>
            <a:rPr lang="en-US" sz="2000" dirty="0" smtClean="0"/>
            <a:t>2</a:t>
          </a:r>
          <a:r>
            <a:rPr lang="en-US" sz="2000" baseline="30000" dirty="0" smtClean="0"/>
            <a:t>nd</a:t>
          </a:r>
          <a:r>
            <a:rPr lang="en-US" sz="2000" dirty="0" smtClean="0"/>
            <a:t> Offense Operating After 10:00 p.m. &amp; Before 7:00 a.m. w/in 24 Months</a:t>
          </a:r>
          <a:endParaRPr lang="en-US" sz="2000" dirty="0"/>
        </a:p>
      </dgm:t>
    </dgm:pt>
    <dgm:pt modelId="{210C2B7B-2CF9-46A6-8EFC-8FE0EA74E623}" type="parTrans" cxnId="{FE878495-E946-4C1F-8925-61C223088E74}">
      <dgm:prSet/>
      <dgm:spPr/>
      <dgm:t>
        <a:bodyPr/>
        <a:lstStyle/>
        <a:p>
          <a:endParaRPr lang="en-US"/>
        </a:p>
      </dgm:t>
    </dgm:pt>
    <dgm:pt modelId="{8E0A30DC-393B-4D35-B593-DAF3E7C2074F}" type="sibTrans" cxnId="{FE878495-E946-4C1F-8925-61C223088E74}">
      <dgm:prSet/>
      <dgm:spPr/>
      <dgm:t>
        <a:bodyPr/>
        <a:lstStyle/>
        <a:p>
          <a:endParaRPr lang="en-US"/>
        </a:p>
      </dgm:t>
    </dgm:pt>
    <dgm:pt modelId="{724466C9-916C-4864-B1EA-74C1672F5ECF}">
      <dgm:prSet phldrT="[Text]"/>
      <dgm:spPr/>
      <dgm:t>
        <a:bodyPr/>
        <a:lstStyle/>
        <a:p>
          <a:r>
            <a:rPr lang="en-US" dirty="0" smtClean="0"/>
            <a:t>$1,000</a:t>
          </a:r>
          <a:endParaRPr lang="en-US" dirty="0"/>
        </a:p>
      </dgm:t>
    </dgm:pt>
    <dgm:pt modelId="{1E6DCE06-3E47-49AD-8B5C-0F57F3AEDBA3}" type="parTrans" cxnId="{7A0F5438-A459-4CAF-B2D4-79087CBAC107}">
      <dgm:prSet/>
      <dgm:spPr/>
      <dgm:t>
        <a:bodyPr/>
        <a:lstStyle/>
        <a:p>
          <a:endParaRPr lang="en-US"/>
        </a:p>
      </dgm:t>
    </dgm:pt>
    <dgm:pt modelId="{EC4F492B-2BCD-4D74-903A-2A0D2CAE146C}" type="sibTrans" cxnId="{7A0F5438-A459-4CAF-B2D4-79087CBAC107}">
      <dgm:prSet/>
      <dgm:spPr/>
      <dgm:t>
        <a:bodyPr/>
        <a:lstStyle/>
        <a:p>
          <a:endParaRPr lang="en-US"/>
        </a:p>
      </dgm:t>
    </dgm:pt>
    <dgm:pt modelId="{6D9E47B1-FCD6-4A6E-996E-2D34194B7FC9}">
      <dgm:prSet phldrT="[Text]"/>
      <dgm:spPr/>
      <dgm:t>
        <a:bodyPr/>
        <a:lstStyle/>
        <a:p>
          <a:r>
            <a:rPr lang="en-US" dirty="0" smtClean="0"/>
            <a:t>60 Day Permit Suspension</a:t>
          </a:r>
          <a:endParaRPr lang="en-US" dirty="0"/>
        </a:p>
      </dgm:t>
    </dgm:pt>
    <dgm:pt modelId="{F4E3E83C-05CF-479A-B74E-ADE8D1498450}" type="parTrans" cxnId="{D53ED43E-5108-48D9-BA77-61F21228F25B}">
      <dgm:prSet/>
      <dgm:spPr/>
      <dgm:t>
        <a:bodyPr/>
        <a:lstStyle/>
        <a:p>
          <a:endParaRPr lang="en-US"/>
        </a:p>
      </dgm:t>
    </dgm:pt>
    <dgm:pt modelId="{103EDAB0-734E-48ED-AD5D-B0A0387C2A46}" type="sibTrans" cxnId="{D53ED43E-5108-48D9-BA77-61F21228F25B}">
      <dgm:prSet/>
      <dgm:spPr/>
      <dgm:t>
        <a:bodyPr/>
        <a:lstStyle/>
        <a:p>
          <a:endParaRPr lang="en-US"/>
        </a:p>
      </dgm:t>
    </dgm:pt>
    <dgm:pt modelId="{16E0C993-D93D-4949-B7A8-B993622B76AB}">
      <dgm:prSet phldrT="[Text]" custT="1"/>
      <dgm:spPr/>
      <dgm:t>
        <a:bodyPr/>
        <a:lstStyle/>
        <a:p>
          <a:r>
            <a:rPr lang="en-US" sz="2300" dirty="0" smtClean="0"/>
            <a:t>3</a:t>
          </a:r>
          <a:r>
            <a:rPr lang="en-US" sz="2300" baseline="30000" dirty="0" smtClean="0"/>
            <a:t>rd</a:t>
          </a:r>
          <a:r>
            <a:rPr lang="en-US" sz="2300" dirty="0" smtClean="0"/>
            <a:t> Offense Operating After 10:00 p.m. &amp; Before 7:00 a.m. w/in 24 Months</a:t>
          </a:r>
          <a:endParaRPr lang="en-US" sz="2300" dirty="0"/>
        </a:p>
      </dgm:t>
    </dgm:pt>
    <dgm:pt modelId="{4FE0340B-30FB-4DBC-87F3-EB2E58C33840}" type="parTrans" cxnId="{F3E24BDE-BA20-4A20-BC69-5430AF7F05D6}">
      <dgm:prSet/>
      <dgm:spPr/>
      <dgm:t>
        <a:bodyPr/>
        <a:lstStyle/>
        <a:p>
          <a:endParaRPr lang="en-US"/>
        </a:p>
      </dgm:t>
    </dgm:pt>
    <dgm:pt modelId="{45201D54-BD1D-47F1-8A1D-935A17E42A91}" type="sibTrans" cxnId="{F3E24BDE-BA20-4A20-BC69-5430AF7F05D6}">
      <dgm:prSet/>
      <dgm:spPr/>
      <dgm:t>
        <a:bodyPr/>
        <a:lstStyle/>
        <a:p>
          <a:endParaRPr lang="en-US"/>
        </a:p>
      </dgm:t>
    </dgm:pt>
    <dgm:pt modelId="{B399351C-32BA-46B3-951A-BC29D2CFDF59}">
      <dgm:prSet phldrT="[Text]"/>
      <dgm:spPr/>
      <dgm:t>
        <a:bodyPr/>
        <a:lstStyle/>
        <a:p>
          <a:r>
            <a:rPr lang="en-US" dirty="0" smtClean="0"/>
            <a:t>$1,500</a:t>
          </a:r>
          <a:endParaRPr lang="en-US" dirty="0"/>
        </a:p>
      </dgm:t>
    </dgm:pt>
    <dgm:pt modelId="{4AD389BE-1B2A-410D-B30A-3A03B5B19E76}" type="parTrans" cxnId="{F085A7C3-FF7E-4B59-BB4C-07F0ADC406FF}">
      <dgm:prSet/>
      <dgm:spPr/>
      <dgm:t>
        <a:bodyPr/>
        <a:lstStyle/>
        <a:p>
          <a:endParaRPr lang="en-US"/>
        </a:p>
      </dgm:t>
    </dgm:pt>
    <dgm:pt modelId="{9714B253-1B72-4163-BD03-F83A6E54628D}" type="sibTrans" cxnId="{F085A7C3-FF7E-4B59-BB4C-07F0ADC406FF}">
      <dgm:prSet/>
      <dgm:spPr/>
      <dgm:t>
        <a:bodyPr/>
        <a:lstStyle/>
        <a:p>
          <a:endParaRPr lang="en-US"/>
        </a:p>
      </dgm:t>
    </dgm:pt>
    <dgm:pt modelId="{70D24251-96C6-47FF-87D9-09F8D68D1127}">
      <dgm:prSet phldrT="[Text]"/>
      <dgm:spPr/>
      <dgm:t>
        <a:bodyPr/>
        <a:lstStyle/>
        <a:p>
          <a:r>
            <a:rPr lang="en-US" dirty="0" smtClean="0"/>
            <a:t>60 Day Permit Suspension</a:t>
          </a:r>
          <a:endParaRPr lang="en-US" dirty="0"/>
        </a:p>
      </dgm:t>
    </dgm:pt>
    <dgm:pt modelId="{A088EB49-3A7C-4D01-9C32-1A82E4C4BC1E}" type="parTrans" cxnId="{0E62F06E-3265-456E-81A9-B38301CD964A}">
      <dgm:prSet/>
      <dgm:spPr/>
      <dgm:t>
        <a:bodyPr/>
        <a:lstStyle/>
        <a:p>
          <a:endParaRPr lang="en-US"/>
        </a:p>
      </dgm:t>
    </dgm:pt>
    <dgm:pt modelId="{C607E585-8285-434D-A344-A9F3E4DC12B4}" type="sibTrans" cxnId="{0E62F06E-3265-456E-81A9-B38301CD964A}">
      <dgm:prSet/>
      <dgm:spPr/>
      <dgm:t>
        <a:bodyPr/>
        <a:lstStyle/>
        <a:p>
          <a:endParaRPr lang="en-US"/>
        </a:p>
      </dgm:t>
    </dgm:pt>
    <dgm:pt modelId="{51F1D4A4-1C95-47B8-91C9-08AF5529DC58}" type="pres">
      <dgm:prSet presAssocID="{045BB215-D96F-411D-B9A4-93CBAD8B87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95B0E7-04E7-4E28-B171-3170536BCEE2}" type="pres">
      <dgm:prSet presAssocID="{16E0C993-D93D-4949-B7A8-B993622B76AB}" presName="boxAndChildren" presStyleCnt="0"/>
      <dgm:spPr/>
    </dgm:pt>
    <dgm:pt modelId="{D5DDBA4F-71E9-40FB-919E-A7ABA8C65BC0}" type="pres">
      <dgm:prSet presAssocID="{16E0C993-D93D-4949-B7A8-B993622B76AB}" presName="parentTextBox" presStyleLbl="node1" presStyleIdx="0" presStyleCnt="3"/>
      <dgm:spPr/>
      <dgm:t>
        <a:bodyPr/>
        <a:lstStyle/>
        <a:p>
          <a:endParaRPr lang="en-US"/>
        </a:p>
      </dgm:t>
    </dgm:pt>
    <dgm:pt modelId="{4D990EAA-996C-46EC-A10E-3C33B29BE5E1}" type="pres">
      <dgm:prSet presAssocID="{16E0C993-D93D-4949-B7A8-B993622B76AB}" presName="entireBox" presStyleLbl="node1" presStyleIdx="0" presStyleCnt="3" custScaleY="145777"/>
      <dgm:spPr/>
      <dgm:t>
        <a:bodyPr/>
        <a:lstStyle/>
        <a:p>
          <a:endParaRPr lang="en-US"/>
        </a:p>
      </dgm:t>
    </dgm:pt>
    <dgm:pt modelId="{5F5EF8CD-3F2A-48D0-B375-F31C94653DE2}" type="pres">
      <dgm:prSet presAssocID="{16E0C993-D93D-4949-B7A8-B993622B76AB}" presName="descendantBox" presStyleCnt="0"/>
      <dgm:spPr/>
    </dgm:pt>
    <dgm:pt modelId="{C408F7C9-EA40-470A-AF70-8841C80C1191}" type="pres">
      <dgm:prSet presAssocID="{B399351C-32BA-46B3-951A-BC29D2CFDF5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2D2E7-90E4-4424-8691-A1114D876BE0}" type="pres">
      <dgm:prSet presAssocID="{70D24251-96C6-47FF-87D9-09F8D68D112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01C8E-3D76-43BE-AF78-83176AD213FF}" type="pres">
      <dgm:prSet presAssocID="{8E0A30DC-393B-4D35-B593-DAF3E7C2074F}" presName="sp" presStyleCnt="0"/>
      <dgm:spPr/>
    </dgm:pt>
    <dgm:pt modelId="{7C9860D1-6823-4F26-8CC3-DA5552C1F0DD}" type="pres">
      <dgm:prSet presAssocID="{89F65C6E-083D-46EC-BBA7-EF12232E808B}" presName="arrowAndChildren" presStyleCnt="0"/>
      <dgm:spPr/>
    </dgm:pt>
    <dgm:pt modelId="{FC3D774B-E5ED-4FF4-A1E6-840452939676}" type="pres">
      <dgm:prSet presAssocID="{89F65C6E-083D-46EC-BBA7-EF12232E808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135BB46-8BD6-4323-A635-D0AF0A8C2B35}" type="pres">
      <dgm:prSet presAssocID="{89F65C6E-083D-46EC-BBA7-EF12232E808B}" presName="arrow" presStyleLbl="node1" presStyleIdx="1" presStyleCnt="3" custScaleY="106686" custLinFactNeighborX="-5" custLinFactNeighborY="-3775"/>
      <dgm:spPr/>
      <dgm:t>
        <a:bodyPr/>
        <a:lstStyle/>
        <a:p>
          <a:endParaRPr lang="en-US"/>
        </a:p>
      </dgm:t>
    </dgm:pt>
    <dgm:pt modelId="{653EC720-F864-4BAE-8F35-B1B959657287}" type="pres">
      <dgm:prSet presAssocID="{89F65C6E-083D-46EC-BBA7-EF12232E808B}" presName="descendantArrow" presStyleCnt="0"/>
      <dgm:spPr/>
    </dgm:pt>
    <dgm:pt modelId="{AD966DAD-6C0D-4A11-82E8-AAFCC0E0EA26}" type="pres">
      <dgm:prSet presAssocID="{724466C9-916C-4864-B1EA-74C1672F5EC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676F0-737D-45F6-80C7-59684B019069}" type="pres">
      <dgm:prSet presAssocID="{6D9E47B1-FCD6-4A6E-996E-2D34194B7FC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51441-8358-4EBB-8B3F-05C8E0518007}" type="pres">
      <dgm:prSet presAssocID="{4E683313-BFAB-4318-803F-CE3C8CE93CF1}" presName="sp" presStyleCnt="0"/>
      <dgm:spPr/>
    </dgm:pt>
    <dgm:pt modelId="{2AF4267D-E959-4DFE-BE32-5046257B5405}" type="pres">
      <dgm:prSet presAssocID="{F49AACD9-6C04-453F-847C-08E77938880A}" presName="arrowAndChildren" presStyleCnt="0"/>
      <dgm:spPr/>
    </dgm:pt>
    <dgm:pt modelId="{33007B8C-4F87-4003-8E2E-FEEC4DB3589A}" type="pres">
      <dgm:prSet presAssocID="{F49AACD9-6C04-453F-847C-08E77938880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BF4B787-6F7F-45E1-BF91-EA720727CFA3}" type="pres">
      <dgm:prSet presAssocID="{F49AACD9-6C04-453F-847C-08E77938880A}" presName="arrow" presStyleLbl="node1" presStyleIdx="2" presStyleCnt="3" custLinFactNeighborX="-5" custLinFactNeighborY="-2831"/>
      <dgm:spPr/>
      <dgm:t>
        <a:bodyPr/>
        <a:lstStyle/>
        <a:p>
          <a:endParaRPr lang="en-US"/>
        </a:p>
      </dgm:t>
    </dgm:pt>
    <dgm:pt modelId="{A6F8B768-B807-43D5-A2F7-7479D8A8AE95}" type="pres">
      <dgm:prSet presAssocID="{F49AACD9-6C04-453F-847C-08E77938880A}" presName="descendantArrow" presStyleCnt="0"/>
      <dgm:spPr/>
    </dgm:pt>
    <dgm:pt modelId="{E7DE2AD9-3141-4119-BEFD-503EC6273B31}" type="pres">
      <dgm:prSet presAssocID="{1817F080-9415-47E7-BFA2-849F3D2E57F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E7F9C-AF65-4D2D-811C-9B52CC0BDB13}" type="pres">
      <dgm:prSet presAssocID="{178900BF-16A4-4609-8358-2A4F953635A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78495-E946-4C1F-8925-61C223088E74}" srcId="{045BB215-D96F-411D-B9A4-93CBAD8B8776}" destId="{89F65C6E-083D-46EC-BBA7-EF12232E808B}" srcOrd="1" destOrd="0" parTransId="{210C2B7B-2CF9-46A6-8EFC-8FE0EA74E623}" sibTransId="{8E0A30DC-393B-4D35-B593-DAF3E7C2074F}"/>
    <dgm:cxn modelId="{E5E1BF1B-275E-4AE2-876C-AC4C305CF0FC}" type="presOf" srcId="{1817F080-9415-47E7-BFA2-849F3D2E57F7}" destId="{E7DE2AD9-3141-4119-BEFD-503EC6273B31}" srcOrd="0" destOrd="0" presId="urn:microsoft.com/office/officeart/2005/8/layout/process4"/>
    <dgm:cxn modelId="{71BF92E4-3D80-40FF-8CB0-8097B8E5FEE8}" srcId="{045BB215-D96F-411D-B9A4-93CBAD8B8776}" destId="{F49AACD9-6C04-453F-847C-08E77938880A}" srcOrd="0" destOrd="0" parTransId="{26FD7CF9-E0CB-454C-BDB6-0CDC4A712F5A}" sibTransId="{4E683313-BFAB-4318-803F-CE3C8CE93CF1}"/>
    <dgm:cxn modelId="{A9B0A80D-F61E-4F95-A581-FB90F6994B2D}" type="presOf" srcId="{B399351C-32BA-46B3-951A-BC29D2CFDF59}" destId="{C408F7C9-EA40-470A-AF70-8841C80C1191}" srcOrd="0" destOrd="0" presId="urn:microsoft.com/office/officeart/2005/8/layout/process4"/>
    <dgm:cxn modelId="{D53ED43E-5108-48D9-BA77-61F21228F25B}" srcId="{89F65C6E-083D-46EC-BBA7-EF12232E808B}" destId="{6D9E47B1-FCD6-4A6E-996E-2D34194B7FC9}" srcOrd="1" destOrd="0" parTransId="{F4E3E83C-05CF-479A-B74E-ADE8D1498450}" sibTransId="{103EDAB0-734E-48ED-AD5D-B0A0387C2A46}"/>
    <dgm:cxn modelId="{DED80835-A756-4659-B03D-F0C1494194CF}" type="presOf" srcId="{16E0C993-D93D-4949-B7A8-B993622B76AB}" destId="{D5DDBA4F-71E9-40FB-919E-A7ABA8C65BC0}" srcOrd="0" destOrd="0" presId="urn:microsoft.com/office/officeart/2005/8/layout/process4"/>
    <dgm:cxn modelId="{4930F51E-C00F-4EE0-8807-7F9B849D2E9A}" type="presOf" srcId="{6D9E47B1-FCD6-4A6E-996E-2D34194B7FC9}" destId="{F0D676F0-737D-45F6-80C7-59684B019069}" srcOrd="0" destOrd="0" presId="urn:microsoft.com/office/officeart/2005/8/layout/process4"/>
    <dgm:cxn modelId="{F085A7C3-FF7E-4B59-BB4C-07F0ADC406FF}" srcId="{16E0C993-D93D-4949-B7A8-B993622B76AB}" destId="{B399351C-32BA-46B3-951A-BC29D2CFDF59}" srcOrd="0" destOrd="0" parTransId="{4AD389BE-1B2A-410D-B30A-3A03B5B19E76}" sibTransId="{9714B253-1B72-4163-BD03-F83A6E54628D}"/>
    <dgm:cxn modelId="{F3E24BDE-BA20-4A20-BC69-5430AF7F05D6}" srcId="{045BB215-D96F-411D-B9A4-93CBAD8B8776}" destId="{16E0C993-D93D-4949-B7A8-B993622B76AB}" srcOrd="2" destOrd="0" parTransId="{4FE0340B-30FB-4DBC-87F3-EB2E58C33840}" sibTransId="{45201D54-BD1D-47F1-8A1D-935A17E42A91}"/>
    <dgm:cxn modelId="{7A0A24B3-3123-40B2-859A-C68B4202868D}" type="presOf" srcId="{89F65C6E-083D-46EC-BBA7-EF12232E808B}" destId="{FC3D774B-E5ED-4FF4-A1E6-840452939676}" srcOrd="0" destOrd="0" presId="urn:microsoft.com/office/officeart/2005/8/layout/process4"/>
    <dgm:cxn modelId="{CFDC9EE7-9500-4D7D-80A5-2D5E35A0EC68}" srcId="{F49AACD9-6C04-453F-847C-08E77938880A}" destId="{178900BF-16A4-4609-8358-2A4F953635AC}" srcOrd="1" destOrd="0" parTransId="{9805F1EB-D9BA-4F9E-8BD8-3F42DE1B68E9}" sibTransId="{61CB12C0-691F-456E-9524-C74D251F9A9D}"/>
    <dgm:cxn modelId="{0E62F06E-3265-456E-81A9-B38301CD964A}" srcId="{16E0C993-D93D-4949-B7A8-B993622B76AB}" destId="{70D24251-96C6-47FF-87D9-09F8D68D1127}" srcOrd="1" destOrd="0" parTransId="{A088EB49-3A7C-4D01-9C32-1A82E4C4BC1E}" sibTransId="{C607E585-8285-434D-A344-A9F3E4DC12B4}"/>
    <dgm:cxn modelId="{7403FB07-284C-4663-893B-CEE6193EFFD2}" type="presOf" srcId="{F49AACD9-6C04-453F-847C-08E77938880A}" destId="{ABF4B787-6F7F-45E1-BF91-EA720727CFA3}" srcOrd="1" destOrd="0" presId="urn:microsoft.com/office/officeart/2005/8/layout/process4"/>
    <dgm:cxn modelId="{E41D98DC-39DD-4F30-A076-D148514D5B35}" type="presOf" srcId="{70D24251-96C6-47FF-87D9-09F8D68D1127}" destId="{E422D2E7-90E4-4424-8691-A1114D876BE0}" srcOrd="0" destOrd="0" presId="urn:microsoft.com/office/officeart/2005/8/layout/process4"/>
    <dgm:cxn modelId="{FEECDB2C-5619-494E-9AF7-34B407DE5D0B}" type="presOf" srcId="{89F65C6E-083D-46EC-BBA7-EF12232E808B}" destId="{3135BB46-8BD6-4323-A635-D0AF0A8C2B35}" srcOrd="1" destOrd="0" presId="urn:microsoft.com/office/officeart/2005/8/layout/process4"/>
    <dgm:cxn modelId="{7A0F5438-A459-4CAF-B2D4-79087CBAC107}" srcId="{89F65C6E-083D-46EC-BBA7-EF12232E808B}" destId="{724466C9-916C-4864-B1EA-74C1672F5ECF}" srcOrd="0" destOrd="0" parTransId="{1E6DCE06-3E47-49AD-8B5C-0F57F3AEDBA3}" sibTransId="{EC4F492B-2BCD-4D74-903A-2A0D2CAE146C}"/>
    <dgm:cxn modelId="{04FF1374-C99E-4DB1-B449-CE9F94388CF9}" type="presOf" srcId="{178900BF-16A4-4609-8358-2A4F953635AC}" destId="{C71E7F9C-AF65-4D2D-811C-9B52CC0BDB13}" srcOrd="0" destOrd="0" presId="urn:microsoft.com/office/officeart/2005/8/layout/process4"/>
    <dgm:cxn modelId="{81C5D186-82C2-4073-A9DA-037CCFB4183D}" type="presOf" srcId="{F49AACD9-6C04-453F-847C-08E77938880A}" destId="{33007B8C-4F87-4003-8E2E-FEEC4DB3589A}" srcOrd="0" destOrd="0" presId="urn:microsoft.com/office/officeart/2005/8/layout/process4"/>
    <dgm:cxn modelId="{2C67828C-95D8-49FB-995E-1633E1D27F52}" type="presOf" srcId="{045BB215-D96F-411D-B9A4-93CBAD8B8776}" destId="{51F1D4A4-1C95-47B8-91C9-08AF5529DC58}" srcOrd="0" destOrd="0" presId="urn:microsoft.com/office/officeart/2005/8/layout/process4"/>
    <dgm:cxn modelId="{2B3A7022-2377-4958-BF02-8F4BDE04185F}" srcId="{F49AACD9-6C04-453F-847C-08E77938880A}" destId="{1817F080-9415-47E7-BFA2-849F3D2E57F7}" srcOrd="0" destOrd="0" parTransId="{200621DE-2083-484A-875E-4637E50C7D2A}" sibTransId="{A68A1FFF-EC6F-4BED-AC28-DC96F121B005}"/>
    <dgm:cxn modelId="{5E1254F4-696E-4645-94AD-9973F5840F25}" type="presOf" srcId="{724466C9-916C-4864-B1EA-74C1672F5ECF}" destId="{AD966DAD-6C0D-4A11-82E8-AAFCC0E0EA26}" srcOrd="0" destOrd="0" presId="urn:microsoft.com/office/officeart/2005/8/layout/process4"/>
    <dgm:cxn modelId="{471930EE-1EEB-4B89-9F24-0297C02ED808}" type="presOf" srcId="{16E0C993-D93D-4949-B7A8-B993622B76AB}" destId="{4D990EAA-996C-46EC-A10E-3C33B29BE5E1}" srcOrd="1" destOrd="0" presId="urn:microsoft.com/office/officeart/2005/8/layout/process4"/>
    <dgm:cxn modelId="{FF67C027-F5D6-48A7-A1E4-CC55F4744818}" type="presParOf" srcId="{51F1D4A4-1C95-47B8-91C9-08AF5529DC58}" destId="{FF95B0E7-04E7-4E28-B171-3170536BCEE2}" srcOrd="0" destOrd="0" presId="urn:microsoft.com/office/officeart/2005/8/layout/process4"/>
    <dgm:cxn modelId="{ACFDBAC2-842F-46BB-80B1-6FFE61D3D43D}" type="presParOf" srcId="{FF95B0E7-04E7-4E28-B171-3170536BCEE2}" destId="{D5DDBA4F-71E9-40FB-919E-A7ABA8C65BC0}" srcOrd="0" destOrd="0" presId="urn:microsoft.com/office/officeart/2005/8/layout/process4"/>
    <dgm:cxn modelId="{F73FE3B9-3B86-4CD7-8E97-661929F4ABBE}" type="presParOf" srcId="{FF95B0E7-04E7-4E28-B171-3170536BCEE2}" destId="{4D990EAA-996C-46EC-A10E-3C33B29BE5E1}" srcOrd="1" destOrd="0" presId="urn:microsoft.com/office/officeart/2005/8/layout/process4"/>
    <dgm:cxn modelId="{9319648C-234C-4F85-A5D6-418E4DFFB2A5}" type="presParOf" srcId="{FF95B0E7-04E7-4E28-B171-3170536BCEE2}" destId="{5F5EF8CD-3F2A-48D0-B375-F31C94653DE2}" srcOrd="2" destOrd="0" presId="urn:microsoft.com/office/officeart/2005/8/layout/process4"/>
    <dgm:cxn modelId="{42B9122D-ADB8-412A-87D2-115C3ADC5E10}" type="presParOf" srcId="{5F5EF8CD-3F2A-48D0-B375-F31C94653DE2}" destId="{C408F7C9-EA40-470A-AF70-8841C80C1191}" srcOrd="0" destOrd="0" presId="urn:microsoft.com/office/officeart/2005/8/layout/process4"/>
    <dgm:cxn modelId="{33F66CDD-A670-4BEB-A64A-A9AA282FEE33}" type="presParOf" srcId="{5F5EF8CD-3F2A-48D0-B375-F31C94653DE2}" destId="{E422D2E7-90E4-4424-8691-A1114D876BE0}" srcOrd="1" destOrd="0" presId="urn:microsoft.com/office/officeart/2005/8/layout/process4"/>
    <dgm:cxn modelId="{D1DAD2BA-D450-4B1F-8C6B-B0685582CF8A}" type="presParOf" srcId="{51F1D4A4-1C95-47B8-91C9-08AF5529DC58}" destId="{76D01C8E-3D76-43BE-AF78-83176AD213FF}" srcOrd="1" destOrd="0" presId="urn:microsoft.com/office/officeart/2005/8/layout/process4"/>
    <dgm:cxn modelId="{3D3CCA20-ADB7-48B4-AB78-AE142A6D626D}" type="presParOf" srcId="{51F1D4A4-1C95-47B8-91C9-08AF5529DC58}" destId="{7C9860D1-6823-4F26-8CC3-DA5552C1F0DD}" srcOrd="2" destOrd="0" presId="urn:microsoft.com/office/officeart/2005/8/layout/process4"/>
    <dgm:cxn modelId="{634C108B-3E09-4DBE-BC40-BDF856E1B4D3}" type="presParOf" srcId="{7C9860D1-6823-4F26-8CC3-DA5552C1F0DD}" destId="{FC3D774B-E5ED-4FF4-A1E6-840452939676}" srcOrd="0" destOrd="0" presId="urn:microsoft.com/office/officeart/2005/8/layout/process4"/>
    <dgm:cxn modelId="{1C3D1E6C-2C7A-4B2D-A3ED-B54A535EAB8A}" type="presParOf" srcId="{7C9860D1-6823-4F26-8CC3-DA5552C1F0DD}" destId="{3135BB46-8BD6-4323-A635-D0AF0A8C2B35}" srcOrd="1" destOrd="0" presId="urn:microsoft.com/office/officeart/2005/8/layout/process4"/>
    <dgm:cxn modelId="{B8DD4893-9CD7-47B3-A5AA-05B06CEB082D}" type="presParOf" srcId="{7C9860D1-6823-4F26-8CC3-DA5552C1F0DD}" destId="{653EC720-F864-4BAE-8F35-B1B959657287}" srcOrd="2" destOrd="0" presId="urn:microsoft.com/office/officeart/2005/8/layout/process4"/>
    <dgm:cxn modelId="{8EA9234F-4848-45C1-BC7B-58440A4207E2}" type="presParOf" srcId="{653EC720-F864-4BAE-8F35-B1B959657287}" destId="{AD966DAD-6C0D-4A11-82E8-AAFCC0E0EA26}" srcOrd="0" destOrd="0" presId="urn:microsoft.com/office/officeart/2005/8/layout/process4"/>
    <dgm:cxn modelId="{5B052D4A-EDE9-4C03-88CA-CFE77221B31B}" type="presParOf" srcId="{653EC720-F864-4BAE-8F35-B1B959657287}" destId="{F0D676F0-737D-45F6-80C7-59684B019069}" srcOrd="1" destOrd="0" presId="urn:microsoft.com/office/officeart/2005/8/layout/process4"/>
    <dgm:cxn modelId="{81BFE139-5B91-4DB8-9079-21012F04DB4F}" type="presParOf" srcId="{51F1D4A4-1C95-47B8-91C9-08AF5529DC58}" destId="{C2751441-8358-4EBB-8B3F-05C8E0518007}" srcOrd="3" destOrd="0" presId="urn:microsoft.com/office/officeart/2005/8/layout/process4"/>
    <dgm:cxn modelId="{110121BE-BB92-4257-B353-4515658E4E16}" type="presParOf" srcId="{51F1D4A4-1C95-47B8-91C9-08AF5529DC58}" destId="{2AF4267D-E959-4DFE-BE32-5046257B5405}" srcOrd="4" destOrd="0" presId="urn:microsoft.com/office/officeart/2005/8/layout/process4"/>
    <dgm:cxn modelId="{DB8903D8-BA9D-4675-A666-42D201E69ECB}" type="presParOf" srcId="{2AF4267D-E959-4DFE-BE32-5046257B5405}" destId="{33007B8C-4F87-4003-8E2E-FEEC4DB3589A}" srcOrd="0" destOrd="0" presId="urn:microsoft.com/office/officeart/2005/8/layout/process4"/>
    <dgm:cxn modelId="{F52A1B73-ACF9-490D-B081-B9061825FE6E}" type="presParOf" srcId="{2AF4267D-E959-4DFE-BE32-5046257B5405}" destId="{ABF4B787-6F7F-45E1-BF91-EA720727CFA3}" srcOrd="1" destOrd="0" presId="urn:microsoft.com/office/officeart/2005/8/layout/process4"/>
    <dgm:cxn modelId="{BD7C4BD1-3CA9-4E8F-88EF-8AF88CDF823B}" type="presParOf" srcId="{2AF4267D-E959-4DFE-BE32-5046257B5405}" destId="{A6F8B768-B807-43D5-A2F7-7479D8A8AE95}" srcOrd="2" destOrd="0" presId="urn:microsoft.com/office/officeart/2005/8/layout/process4"/>
    <dgm:cxn modelId="{4EBBCB7B-7557-474D-AEDF-709A23417221}" type="presParOf" srcId="{A6F8B768-B807-43D5-A2F7-7479D8A8AE95}" destId="{E7DE2AD9-3141-4119-BEFD-503EC6273B31}" srcOrd="0" destOrd="0" presId="urn:microsoft.com/office/officeart/2005/8/layout/process4"/>
    <dgm:cxn modelId="{7FBC5C42-F14D-46D2-A02B-2AC9489AFACA}" type="presParOf" srcId="{A6F8B768-B807-43D5-A2F7-7479D8A8AE95}" destId="{C71E7F9C-AF65-4D2D-811C-9B52CC0BDB1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AD767-6CD5-4C17-9BD6-CAC573A959DF}">
      <dsp:nvSpPr>
        <dsp:cNvPr id="0" name=""/>
        <dsp:cNvSpPr/>
      </dsp:nvSpPr>
      <dsp:spPr>
        <a:xfrm>
          <a:off x="282385" y="0"/>
          <a:ext cx="8228022" cy="2435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We want you to be successful! That is why we offer this workshop to you and ALL of your staff! </a:t>
          </a:r>
          <a:endParaRPr lang="en-US" sz="3500" kern="1200" dirty="0"/>
        </a:p>
      </dsp:txBody>
      <dsp:txXfrm>
        <a:off x="353730" y="71345"/>
        <a:ext cx="5710326" cy="2293213"/>
      </dsp:txXfrm>
    </dsp:sp>
    <dsp:sp modelId="{43021215-EA92-4FCB-91EE-DD4F97AF8741}">
      <dsp:nvSpPr>
        <dsp:cNvPr id="0" name=""/>
        <dsp:cNvSpPr/>
      </dsp:nvSpPr>
      <dsp:spPr>
        <a:xfrm>
          <a:off x="1452004" y="2815861"/>
          <a:ext cx="8228022" cy="2435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We encourage you to send any new employees to this workshop.</a:t>
          </a:r>
          <a:endParaRPr lang="en-US" sz="3500" kern="1200" dirty="0"/>
        </a:p>
      </dsp:txBody>
      <dsp:txXfrm>
        <a:off x="1523349" y="2887206"/>
        <a:ext cx="5049991" cy="2293213"/>
      </dsp:txXfrm>
    </dsp:sp>
    <dsp:sp modelId="{73183D04-E9BC-4672-86AC-EA39050CEB1A}">
      <dsp:nvSpPr>
        <dsp:cNvPr id="0" name=""/>
        <dsp:cNvSpPr/>
      </dsp:nvSpPr>
      <dsp:spPr>
        <a:xfrm>
          <a:off x="6915816" y="2156618"/>
          <a:ext cx="1583337" cy="15833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7272067" y="2156618"/>
        <a:ext cx="870835" cy="11914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79FAC-803E-4F7F-BB84-2152BB213512}">
      <dsp:nvSpPr>
        <dsp:cNvPr id="0" name=""/>
        <dsp:cNvSpPr/>
      </dsp:nvSpPr>
      <dsp:spPr>
        <a:xfrm>
          <a:off x="0" y="2721004"/>
          <a:ext cx="8534400" cy="8930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r>
            <a:rPr lang="en-US" sz="2400" kern="1200" baseline="30000" dirty="0" smtClean="0"/>
            <a:t>rd</a:t>
          </a:r>
          <a:r>
            <a:rPr lang="en-US" sz="2400" kern="1200" dirty="0" smtClean="0"/>
            <a:t> Offense of Any Other Penalty w/in 24 Months</a:t>
          </a:r>
          <a:endParaRPr lang="en-US" sz="2400" kern="1200" dirty="0"/>
        </a:p>
      </dsp:txBody>
      <dsp:txXfrm>
        <a:off x="0" y="2721004"/>
        <a:ext cx="8534400" cy="482271"/>
      </dsp:txXfrm>
    </dsp:sp>
    <dsp:sp modelId="{573D23D4-3B88-4A63-9954-2E38981CC1E6}">
      <dsp:nvSpPr>
        <dsp:cNvPr id="0" name=""/>
        <dsp:cNvSpPr/>
      </dsp:nvSpPr>
      <dsp:spPr>
        <a:xfrm>
          <a:off x="0" y="3185413"/>
          <a:ext cx="4267199" cy="4108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 to $2,000</a:t>
          </a:r>
          <a:endParaRPr lang="en-US" sz="2400" kern="1200" dirty="0"/>
        </a:p>
      </dsp:txBody>
      <dsp:txXfrm>
        <a:off x="0" y="3185413"/>
        <a:ext cx="4267199" cy="410823"/>
      </dsp:txXfrm>
    </dsp:sp>
    <dsp:sp modelId="{9D741B42-6989-4F46-857E-A25D561E00BC}">
      <dsp:nvSpPr>
        <dsp:cNvPr id="0" name=""/>
        <dsp:cNvSpPr/>
      </dsp:nvSpPr>
      <dsp:spPr>
        <a:xfrm>
          <a:off x="4267200" y="3185413"/>
          <a:ext cx="4267199" cy="4108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60 Day Permit Suspension</a:t>
          </a:r>
          <a:endParaRPr lang="en-US" sz="2400" kern="1200" dirty="0"/>
        </a:p>
      </dsp:txBody>
      <dsp:txXfrm>
        <a:off x="4267200" y="3185413"/>
        <a:ext cx="4267199" cy="410823"/>
      </dsp:txXfrm>
    </dsp:sp>
    <dsp:sp modelId="{8F8DF57F-AE7A-49BC-9C61-5FC69B72A859}">
      <dsp:nvSpPr>
        <dsp:cNvPr id="0" name=""/>
        <dsp:cNvSpPr/>
      </dsp:nvSpPr>
      <dsp:spPr>
        <a:xfrm rot="10800000">
          <a:off x="0" y="1360821"/>
          <a:ext cx="8534400" cy="13735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Offense of Any Other Penalty w/in 24 Months</a:t>
          </a:r>
          <a:endParaRPr lang="en-US" sz="2400" kern="1200" dirty="0"/>
        </a:p>
      </dsp:txBody>
      <dsp:txXfrm rot="-10800000">
        <a:off x="0" y="1360821"/>
        <a:ext cx="8534400" cy="482126"/>
      </dsp:txXfrm>
    </dsp:sp>
    <dsp:sp modelId="{234F3F7D-0D9E-4763-8DA2-917C5B869CA7}">
      <dsp:nvSpPr>
        <dsp:cNvPr id="0" name=""/>
        <dsp:cNvSpPr/>
      </dsp:nvSpPr>
      <dsp:spPr>
        <a:xfrm>
          <a:off x="0" y="1842948"/>
          <a:ext cx="4267199" cy="4107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 to $1,000</a:t>
          </a:r>
          <a:endParaRPr lang="en-US" sz="2400" kern="1200" dirty="0"/>
        </a:p>
      </dsp:txBody>
      <dsp:txXfrm>
        <a:off x="0" y="1842948"/>
        <a:ext cx="4267199" cy="410700"/>
      </dsp:txXfrm>
    </dsp:sp>
    <dsp:sp modelId="{FD154224-9327-421D-BDDA-43885DC59FC4}">
      <dsp:nvSpPr>
        <dsp:cNvPr id="0" name=""/>
        <dsp:cNvSpPr/>
      </dsp:nvSpPr>
      <dsp:spPr>
        <a:xfrm>
          <a:off x="4267200" y="1842948"/>
          <a:ext cx="4267199" cy="4107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60 Day Permit Suspension</a:t>
          </a:r>
          <a:endParaRPr lang="en-US" sz="2400" kern="1200" dirty="0"/>
        </a:p>
      </dsp:txBody>
      <dsp:txXfrm>
        <a:off x="4267200" y="1842948"/>
        <a:ext cx="4267199" cy="410700"/>
      </dsp:txXfrm>
    </dsp:sp>
    <dsp:sp modelId="{6134E002-0270-4408-AF8A-E23911E13E58}">
      <dsp:nvSpPr>
        <dsp:cNvPr id="0" name=""/>
        <dsp:cNvSpPr/>
      </dsp:nvSpPr>
      <dsp:spPr>
        <a:xfrm rot="10800000">
          <a:off x="0" y="638"/>
          <a:ext cx="8534400" cy="13735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</a:t>
          </a:r>
          <a:r>
            <a:rPr lang="en-US" sz="3000" kern="1200" baseline="30000" dirty="0" smtClean="0"/>
            <a:t>st</a:t>
          </a:r>
          <a:r>
            <a:rPr lang="en-US" sz="3000" kern="1200" dirty="0" smtClean="0"/>
            <a:t> Offense of Any Other Penalty</a:t>
          </a:r>
          <a:endParaRPr lang="en-US" sz="3000" kern="1200" dirty="0"/>
        </a:p>
      </dsp:txBody>
      <dsp:txXfrm rot="-10800000">
        <a:off x="0" y="638"/>
        <a:ext cx="8534400" cy="482126"/>
      </dsp:txXfrm>
    </dsp:sp>
    <dsp:sp modelId="{5316B2B8-96CF-433A-80AD-9AB14564CD06}">
      <dsp:nvSpPr>
        <dsp:cNvPr id="0" name=""/>
        <dsp:cNvSpPr/>
      </dsp:nvSpPr>
      <dsp:spPr>
        <a:xfrm>
          <a:off x="0" y="482765"/>
          <a:ext cx="4267199" cy="4107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 to $500</a:t>
          </a:r>
          <a:endParaRPr lang="en-US" sz="2400" kern="1200" dirty="0"/>
        </a:p>
      </dsp:txBody>
      <dsp:txXfrm>
        <a:off x="0" y="482765"/>
        <a:ext cx="4267199" cy="410700"/>
      </dsp:txXfrm>
    </dsp:sp>
    <dsp:sp modelId="{C647D49F-32C4-4B6F-B414-1B14A8CAC33C}">
      <dsp:nvSpPr>
        <dsp:cNvPr id="0" name=""/>
        <dsp:cNvSpPr/>
      </dsp:nvSpPr>
      <dsp:spPr>
        <a:xfrm>
          <a:off x="4267200" y="482765"/>
          <a:ext cx="4267199" cy="4107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None</a:t>
          </a:r>
          <a:endParaRPr lang="en-US" sz="2400" kern="1200" dirty="0"/>
        </a:p>
      </dsp:txBody>
      <dsp:txXfrm>
        <a:off x="4267200" y="482765"/>
        <a:ext cx="4267199" cy="410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799E4-1F3E-45DF-AA82-A14C7B262612}">
      <dsp:nvSpPr>
        <dsp:cNvPr id="0" name=""/>
        <dsp:cNvSpPr/>
      </dsp:nvSpPr>
      <dsp:spPr>
        <a:xfrm>
          <a:off x="0" y="2181685"/>
          <a:ext cx="8534400" cy="14314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r>
            <a:rPr lang="en-US" sz="2200" kern="1200" baseline="30000" dirty="0" smtClean="0"/>
            <a:t>nd</a:t>
          </a:r>
          <a:r>
            <a:rPr lang="en-US" sz="2200" kern="1200" dirty="0" smtClean="0"/>
            <a:t> Offense for the Establishment Owner Operating without a Permit</a:t>
          </a:r>
          <a:endParaRPr lang="en-US" sz="2200" kern="1200" dirty="0"/>
        </a:p>
      </dsp:txBody>
      <dsp:txXfrm>
        <a:off x="0" y="2181685"/>
        <a:ext cx="8534400" cy="772967"/>
      </dsp:txXfrm>
    </dsp:sp>
    <dsp:sp modelId="{17D1F79F-0C5F-4BEB-BD46-194BE445AF50}">
      <dsp:nvSpPr>
        <dsp:cNvPr id="0" name=""/>
        <dsp:cNvSpPr/>
      </dsp:nvSpPr>
      <dsp:spPr>
        <a:xfrm>
          <a:off x="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$500 fine per day</a:t>
          </a:r>
          <a:endParaRPr lang="en-US" sz="3000" kern="1200" dirty="0"/>
        </a:p>
      </dsp:txBody>
      <dsp:txXfrm>
        <a:off x="0" y="2926025"/>
        <a:ext cx="4267199" cy="658454"/>
      </dsp:txXfrm>
    </dsp:sp>
    <dsp:sp modelId="{42A9F7E2-CEF0-4673-AE21-8924E637131D}">
      <dsp:nvSpPr>
        <dsp:cNvPr id="0" name=""/>
        <dsp:cNvSpPr/>
      </dsp:nvSpPr>
      <dsp:spPr>
        <a:xfrm>
          <a:off x="426720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 Owner and Property Permanently Ineligible for Permit</a:t>
          </a:r>
        </a:p>
      </dsp:txBody>
      <dsp:txXfrm>
        <a:off x="4267200" y="2926025"/>
        <a:ext cx="4267199" cy="658454"/>
      </dsp:txXfrm>
    </dsp:sp>
    <dsp:sp modelId="{B9C99B05-CAE7-47AF-9AAF-D1852D22A662}">
      <dsp:nvSpPr>
        <dsp:cNvPr id="0" name=""/>
        <dsp:cNvSpPr/>
      </dsp:nvSpPr>
      <dsp:spPr>
        <a:xfrm rot="10800000">
          <a:off x="0" y="1629"/>
          <a:ext cx="8534400" cy="220152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r>
            <a:rPr lang="en-US" sz="2200" kern="1200" baseline="30000" dirty="0" smtClean="0"/>
            <a:t>st</a:t>
          </a:r>
          <a:r>
            <a:rPr lang="en-US" sz="2200" kern="1200" dirty="0" smtClean="0"/>
            <a:t> Offense for the Establishment Owner Operating without a Permit</a:t>
          </a:r>
          <a:endParaRPr lang="en-US" sz="2200" kern="1200" dirty="0"/>
        </a:p>
      </dsp:txBody>
      <dsp:txXfrm rot="-10800000">
        <a:off x="0" y="1629"/>
        <a:ext cx="8534400" cy="772736"/>
      </dsp:txXfrm>
    </dsp:sp>
    <dsp:sp modelId="{B58676C3-10AC-4B45-944D-237FFEC3EF79}">
      <dsp:nvSpPr>
        <dsp:cNvPr id="0" name=""/>
        <dsp:cNvSpPr/>
      </dsp:nvSpPr>
      <dsp:spPr>
        <a:xfrm>
          <a:off x="0" y="776531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$250 fine per day</a:t>
          </a:r>
          <a:endParaRPr lang="en-US" sz="3000" kern="1200" dirty="0"/>
        </a:p>
      </dsp:txBody>
      <dsp:txXfrm>
        <a:off x="0" y="776531"/>
        <a:ext cx="4267199" cy="658256"/>
      </dsp:txXfrm>
    </dsp:sp>
    <dsp:sp modelId="{E0012031-803E-4169-B144-608E5F660B86}">
      <dsp:nvSpPr>
        <dsp:cNvPr id="0" name=""/>
        <dsp:cNvSpPr/>
      </dsp:nvSpPr>
      <dsp:spPr>
        <a:xfrm>
          <a:off x="426720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180 Day Permit Suspension</a:t>
          </a:r>
          <a:endParaRPr lang="en-US" sz="2800" kern="1200" dirty="0"/>
        </a:p>
      </dsp:txBody>
      <dsp:txXfrm>
        <a:off x="4267200" y="774366"/>
        <a:ext cx="4267199" cy="658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7AFD9-65EB-408E-85E5-C77A2EE94BB1}">
      <dsp:nvSpPr>
        <dsp:cNvPr id="0" name=""/>
        <dsp:cNvSpPr/>
      </dsp:nvSpPr>
      <dsp:spPr>
        <a:xfrm>
          <a:off x="0" y="2181685"/>
          <a:ext cx="8534400" cy="14314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r>
            <a:rPr lang="en-US" sz="2200" kern="1200" baseline="30000" dirty="0" smtClean="0"/>
            <a:t>nd</a:t>
          </a:r>
          <a:r>
            <a:rPr lang="en-US" sz="2200" kern="1200" dirty="0" smtClean="0"/>
            <a:t> Offense for Employing ANYONE Under the Age of 18</a:t>
          </a:r>
          <a:endParaRPr lang="en-US" sz="2200" kern="1200" dirty="0"/>
        </a:p>
      </dsp:txBody>
      <dsp:txXfrm>
        <a:off x="0" y="2181685"/>
        <a:ext cx="8534400" cy="772967"/>
      </dsp:txXfrm>
    </dsp:sp>
    <dsp:sp modelId="{0BD54369-30B1-4CE3-9164-BC50A3E7723E}">
      <dsp:nvSpPr>
        <dsp:cNvPr id="0" name=""/>
        <dsp:cNvSpPr/>
      </dsp:nvSpPr>
      <dsp:spPr>
        <a:xfrm>
          <a:off x="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Up to $500</a:t>
          </a:r>
          <a:endParaRPr lang="en-US" sz="2200" kern="1200" dirty="0"/>
        </a:p>
      </dsp:txBody>
      <dsp:txXfrm>
        <a:off x="0" y="2926025"/>
        <a:ext cx="4267199" cy="658454"/>
      </dsp:txXfrm>
    </dsp:sp>
    <dsp:sp modelId="{F966367D-8159-44D5-BE23-B230E5212B58}">
      <dsp:nvSpPr>
        <dsp:cNvPr id="0" name=""/>
        <dsp:cNvSpPr/>
      </dsp:nvSpPr>
      <dsp:spPr>
        <a:xfrm>
          <a:off x="426720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Permit Permanently Revoked</a:t>
          </a:r>
          <a:endParaRPr lang="en-US" sz="2200" kern="1200" dirty="0"/>
        </a:p>
      </dsp:txBody>
      <dsp:txXfrm>
        <a:off x="4267200" y="2926025"/>
        <a:ext cx="4267199" cy="658454"/>
      </dsp:txXfrm>
    </dsp:sp>
    <dsp:sp modelId="{84B06032-6197-4A09-84A4-87321322F82A}">
      <dsp:nvSpPr>
        <dsp:cNvPr id="0" name=""/>
        <dsp:cNvSpPr/>
      </dsp:nvSpPr>
      <dsp:spPr>
        <a:xfrm rot="10800000">
          <a:off x="0" y="1629"/>
          <a:ext cx="8534400" cy="220152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r>
            <a:rPr lang="en-US" sz="2200" kern="1200" baseline="30000" dirty="0" smtClean="0"/>
            <a:t>st</a:t>
          </a:r>
          <a:r>
            <a:rPr lang="en-US" sz="2200" kern="1200" dirty="0" smtClean="0"/>
            <a:t> Offense for Employing ANYONE Under the Age of 18</a:t>
          </a:r>
          <a:endParaRPr lang="en-US" sz="2200" kern="1200" dirty="0"/>
        </a:p>
      </dsp:txBody>
      <dsp:txXfrm rot="-10800000">
        <a:off x="0" y="1629"/>
        <a:ext cx="8534400" cy="772736"/>
      </dsp:txXfrm>
    </dsp:sp>
    <dsp:sp modelId="{EB2FA143-4D8B-46BE-B261-6D600DB1F618}">
      <dsp:nvSpPr>
        <dsp:cNvPr id="0" name=""/>
        <dsp:cNvSpPr/>
      </dsp:nvSpPr>
      <dsp:spPr>
        <a:xfrm>
          <a:off x="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$0</a:t>
          </a:r>
          <a:endParaRPr lang="en-US" sz="2200" kern="1200" dirty="0"/>
        </a:p>
      </dsp:txBody>
      <dsp:txXfrm>
        <a:off x="0" y="774366"/>
        <a:ext cx="4267199" cy="658256"/>
      </dsp:txXfrm>
    </dsp:sp>
    <dsp:sp modelId="{11047AC6-E597-4AC9-AFA6-ECD6572BAA5B}">
      <dsp:nvSpPr>
        <dsp:cNvPr id="0" name=""/>
        <dsp:cNvSpPr/>
      </dsp:nvSpPr>
      <dsp:spPr>
        <a:xfrm>
          <a:off x="426720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60 Day Permit Suspension</a:t>
          </a:r>
          <a:endParaRPr lang="en-US" sz="2200" kern="1200" dirty="0"/>
        </a:p>
      </dsp:txBody>
      <dsp:txXfrm>
        <a:off x="4267200" y="774366"/>
        <a:ext cx="4267199" cy="658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E738D-9BC4-4745-8712-2A932EC56FD4}">
      <dsp:nvSpPr>
        <dsp:cNvPr id="0" name=""/>
        <dsp:cNvSpPr/>
      </dsp:nvSpPr>
      <dsp:spPr>
        <a:xfrm>
          <a:off x="0" y="3170998"/>
          <a:ext cx="10353675" cy="1040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BUSINESS LOCATION AND BUSINESS OWNER OF MASSAGE ESTABLISHMENT BECOME PERMANENTLY INELIGIBLE FOR A MASSAGE ESTABLISHMENT PERMIT.</a:t>
          </a:r>
          <a:endParaRPr lang="en-US" sz="2500" kern="1200" dirty="0"/>
        </a:p>
      </dsp:txBody>
      <dsp:txXfrm>
        <a:off x="0" y="3170998"/>
        <a:ext cx="10353675" cy="1040792"/>
      </dsp:txXfrm>
    </dsp:sp>
    <dsp:sp modelId="{41BA8096-F819-4F3D-B5AF-0D2701F83B57}">
      <dsp:nvSpPr>
        <dsp:cNvPr id="0" name=""/>
        <dsp:cNvSpPr/>
      </dsp:nvSpPr>
      <dsp:spPr>
        <a:xfrm rot="10800000">
          <a:off x="0" y="1585871"/>
          <a:ext cx="10353675" cy="160073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Trafficking Charges OR Convictions</a:t>
          </a:r>
          <a:endParaRPr lang="en-US" sz="3000" kern="1200" dirty="0"/>
        </a:p>
      </dsp:txBody>
      <dsp:txXfrm rot="-10800000">
        <a:off x="0" y="1585871"/>
        <a:ext cx="10353675" cy="561859"/>
      </dsp:txXfrm>
    </dsp:sp>
    <dsp:sp modelId="{D94C9E5C-6206-4002-A7D3-68FB6DC41F64}">
      <dsp:nvSpPr>
        <dsp:cNvPr id="0" name=""/>
        <dsp:cNvSpPr/>
      </dsp:nvSpPr>
      <dsp:spPr>
        <a:xfrm>
          <a:off x="0" y="2147730"/>
          <a:ext cx="5176837" cy="4786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$1,500</a:t>
          </a:r>
          <a:endParaRPr lang="en-US" sz="2600" kern="1200" dirty="0"/>
        </a:p>
      </dsp:txBody>
      <dsp:txXfrm>
        <a:off x="0" y="2147730"/>
        <a:ext cx="5176837" cy="478620"/>
      </dsp:txXfrm>
    </dsp:sp>
    <dsp:sp modelId="{00C5976C-8FFA-4974-B41E-8E3E4F143978}">
      <dsp:nvSpPr>
        <dsp:cNvPr id="0" name=""/>
        <dsp:cNvSpPr/>
      </dsp:nvSpPr>
      <dsp:spPr>
        <a:xfrm>
          <a:off x="5176837" y="2147730"/>
          <a:ext cx="5176837" cy="4786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Permit Permanently Revoked</a:t>
          </a:r>
          <a:endParaRPr lang="en-US" sz="2600" kern="1200" dirty="0"/>
        </a:p>
      </dsp:txBody>
      <dsp:txXfrm>
        <a:off x="5176837" y="2147730"/>
        <a:ext cx="5176837" cy="478620"/>
      </dsp:txXfrm>
    </dsp:sp>
    <dsp:sp modelId="{A0A41890-681F-44AB-9578-E5C5A83B0AD2}">
      <dsp:nvSpPr>
        <dsp:cNvPr id="0" name=""/>
        <dsp:cNvSpPr/>
      </dsp:nvSpPr>
      <dsp:spPr>
        <a:xfrm rot="10800000">
          <a:off x="0" y="744"/>
          <a:ext cx="10353675" cy="160073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Solicitation Charges OR Convictions</a:t>
          </a:r>
          <a:endParaRPr lang="en-US" sz="3000" kern="1200" dirty="0"/>
        </a:p>
      </dsp:txBody>
      <dsp:txXfrm rot="-10800000">
        <a:off x="0" y="744"/>
        <a:ext cx="10353675" cy="561859"/>
      </dsp:txXfrm>
    </dsp:sp>
    <dsp:sp modelId="{6D00436E-325C-455E-A54E-98EBD8502532}">
      <dsp:nvSpPr>
        <dsp:cNvPr id="0" name=""/>
        <dsp:cNvSpPr/>
      </dsp:nvSpPr>
      <dsp:spPr>
        <a:xfrm>
          <a:off x="0" y="562603"/>
          <a:ext cx="5176837" cy="4786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$1,500</a:t>
          </a:r>
          <a:endParaRPr lang="en-US" sz="2600" kern="1200" dirty="0"/>
        </a:p>
      </dsp:txBody>
      <dsp:txXfrm>
        <a:off x="0" y="562603"/>
        <a:ext cx="5176837" cy="478620"/>
      </dsp:txXfrm>
    </dsp:sp>
    <dsp:sp modelId="{495B8D5F-8548-4069-B0FF-8C2EB63AA31E}">
      <dsp:nvSpPr>
        <dsp:cNvPr id="0" name=""/>
        <dsp:cNvSpPr/>
      </dsp:nvSpPr>
      <dsp:spPr>
        <a:xfrm>
          <a:off x="5176837" y="562603"/>
          <a:ext cx="5176837" cy="4786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Permit Permanently Revoked</a:t>
          </a:r>
          <a:endParaRPr lang="en-US" sz="2600" kern="1200" dirty="0"/>
        </a:p>
      </dsp:txBody>
      <dsp:txXfrm>
        <a:off x="5176837" y="562603"/>
        <a:ext cx="5176837" cy="478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EAD77-0170-4CF0-905A-379E0E4E1D93}">
      <dsp:nvSpPr>
        <dsp:cNvPr id="0" name=""/>
        <dsp:cNvSpPr/>
      </dsp:nvSpPr>
      <dsp:spPr>
        <a:xfrm>
          <a:off x="0" y="2181685"/>
          <a:ext cx="8534400" cy="14314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r>
            <a:rPr lang="en-US" sz="1800" kern="1200" baseline="30000" dirty="0" smtClean="0"/>
            <a:t>nd</a:t>
          </a:r>
          <a:r>
            <a:rPr lang="en-US" sz="1800" kern="1200" dirty="0" smtClean="0"/>
            <a:t> Offense Business Owner Employing Practitioner w/no </a:t>
          </a:r>
          <a:r>
            <a:rPr lang="en-US" sz="1800" kern="1200" dirty="0" err="1" smtClean="0"/>
            <a:t>CAMTC</a:t>
          </a:r>
          <a:r>
            <a:rPr lang="en-US" sz="1800" kern="1200" dirty="0" smtClean="0"/>
            <a:t> Certificate</a:t>
          </a:r>
          <a:endParaRPr lang="en-US" sz="1800" kern="1200" dirty="0"/>
        </a:p>
      </dsp:txBody>
      <dsp:txXfrm>
        <a:off x="0" y="2181685"/>
        <a:ext cx="8534400" cy="772967"/>
      </dsp:txXfrm>
    </dsp:sp>
    <dsp:sp modelId="{358DB26A-CCD4-460A-A4EF-38BD5C071B19}">
      <dsp:nvSpPr>
        <dsp:cNvPr id="0" name=""/>
        <dsp:cNvSpPr/>
      </dsp:nvSpPr>
      <dsp:spPr>
        <a:xfrm>
          <a:off x="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$1,000 per Practitioner</a:t>
          </a:r>
          <a:endParaRPr lang="en-US" sz="2500" kern="1200" dirty="0"/>
        </a:p>
      </dsp:txBody>
      <dsp:txXfrm>
        <a:off x="0" y="2926025"/>
        <a:ext cx="4267199" cy="658454"/>
      </dsp:txXfrm>
    </dsp:sp>
    <dsp:sp modelId="{79B8A82E-78AA-43E9-B9BA-CB76D650798D}">
      <dsp:nvSpPr>
        <dsp:cNvPr id="0" name=""/>
        <dsp:cNvSpPr/>
      </dsp:nvSpPr>
      <dsp:spPr>
        <a:xfrm>
          <a:off x="426720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60 Day Permit Suspension</a:t>
          </a:r>
          <a:endParaRPr lang="en-US" sz="2500" kern="1200" dirty="0"/>
        </a:p>
      </dsp:txBody>
      <dsp:txXfrm>
        <a:off x="4267200" y="2926025"/>
        <a:ext cx="4267199" cy="658454"/>
      </dsp:txXfrm>
    </dsp:sp>
    <dsp:sp modelId="{F46B9255-C049-4FC1-9E43-B1339AA38321}">
      <dsp:nvSpPr>
        <dsp:cNvPr id="0" name=""/>
        <dsp:cNvSpPr/>
      </dsp:nvSpPr>
      <dsp:spPr>
        <a:xfrm rot="10800000">
          <a:off x="0" y="1629"/>
          <a:ext cx="8534400" cy="220152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Offense Business Owner Employing Practitioner w/no </a:t>
          </a:r>
          <a:r>
            <a:rPr lang="en-US" sz="1800" kern="1200" dirty="0" err="1" smtClean="0"/>
            <a:t>CAMTC</a:t>
          </a:r>
          <a:r>
            <a:rPr lang="en-US" sz="1800" kern="1200" dirty="0" smtClean="0"/>
            <a:t> Certificate</a:t>
          </a:r>
          <a:endParaRPr lang="en-US" sz="1800" kern="1200" dirty="0"/>
        </a:p>
      </dsp:txBody>
      <dsp:txXfrm rot="-10800000">
        <a:off x="0" y="1629"/>
        <a:ext cx="8534400" cy="772736"/>
      </dsp:txXfrm>
    </dsp:sp>
    <dsp:sp modelId="{064EA818-3009-4E54-A513-6AA52C867844}">
      <dsp:nvSpPr>
        <dsp:cNvPr id="0" name=""/>
        <dsp:cNvSpPr/>
      </dsp:nvSpPr>
      <dsp:spPr>
        <a:xfrm>
          <a:off x="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$500 per Practitioner</a:t>
          </a:r>
          <a:endParaRPr lang="en-US" sz="2500" kern="1200" dirty="0"/>
        </a:p>
      </dsp:txBody>
      <dsp:txXfrm>
        <a:off x="0" y="774366"/>
        <a:ext cx="4267199" cy="658256"/>
      </dsp:txXfrm>
    </dsp:sp>
    <dsp:sp modelId="{6CD77837-C774-4019-880A-E1D9F30F47EA}">
      <dsp:nvSpPr>
        <dsp:cNvPr id="0" name=""/>
        <dsp:cNvSpPr/>
      </dsp:nvSpPr>
      <dsp:spPr>
        <a:xfrm>
          <a:off x="426720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None</a:t>
          </a:r>
          <a:endParaRPr lang="en-US" sz="2500" kern="1200" dirty="0"/>
        </a:p>
      </dsp:txBody>
      <dsp:txXfrm>
        <a:off x="4267200" y="774366"/>
        <a:ext cx="4267199" cy="658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7EA72-EAA7-4EBB-8A03-DD973D92BC4A}">
      <dsp:nvSpPr>
        <dsp:cNvPr id="0" name=""/>
        <dsp:cNvSpPr/>
      </dsp:nvSpPr>
      <dsp:spPr>
        <a:xfrm>
          <a:off x="0" y="2181685"/>
          <a:ext cx="8534400" cy="14314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r>
            <a:rPr lang="en-US" sz="2700" kern="1200" baseline="30000" dirty="0" smtClean="0"/>
            <a:t>nd</a:t>
          </a:r>
          <a:r>
            <a:rPr lang="en-US" sz="2700" kern="1200" dirty="0" smtClean="0"/>
            <a:t> Offense Residents Occupying Premises </a:t>
          </a:r>
          <a:endParaRPr lang="en-US" sz="2700" kern="1200" dirty="0"/>
        </a:p>
      </dsp:txBody>
      <dsp:txXfrm>
        <a:off x="0" y="2181685"/>
        <a:ext cx="8534400" cy="772967"/>
      </dsp:txXfrm>
    </dsp:sp>
    <dsp:sp modelId="{794FE241-D5A6-4E09-98A2-3D98F54F9FA6}">
      <dsp:nvSpPr>
        <dsp:cNvPr id="0" name=""/>
        <dsp:cNvSpPr/>
      </dsp:nvSpPr>
      <dsp:spPr>
        <a:xfrm>
          <a:off x="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$1,000</a:t>
          </a:r>
          <a:endParaRPr lang="en-US" sz="2500" kern="1200" dirty="0"/>
        </a:p>
      </dsp:txBody>
      <dsp:txXfrm>
        <a:off x="0" y="2926025"/>
        <a:ext cx="4267199" cy="658454"/>
      </dsp:txXfrm>
    </dsp:sp>
    <dsp:sp modelId="{613CBBE0-3A90-4FD8-BE8E-25F8A48ABCFE}">
      <dsp:nvSpPr>
        <dsp:cNvPr id="0" name=""/>
        <dsp:cNvSpPr/>
      </dsp:nvSpPr>
      <dsp:spPr>
        <a:xfrm>
          <a:off x="426720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30 Day Permit Suspension</a:t>
          </a:r>
          <a:endParaRPr lang="en-US" sz="2500" kern="1200" dirty="0"/>
        </a:p>
      </dsp:txBody>
      <dsp:txXfrm>
        <a:off x="4267200" y="2926025"/>
        <a:ext cx="4267199" cy="658454"/>
      </dsp:txXfrm>
    </dsp:sp>
    <dsp:sp modelId="{EB1EB222-0D23-4018-9D67-1039F87B9CB6}">
      <dsp:nvSpPr>
        <dsp:cNvPr id="0" name=""/>
        <dsp:cNvSpPr/>
      </dsp:nvSpPr>
      <dsp:spPr>
        <a:xfrm rot="10800000">
          <a:off x="0" y="1629"/>
          <a:ext cx="8534400" cy="220152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r>
            <a:rPr lang="en-US" sz="2700" kern="1200" baseline="30000" dirty="0" smtClean="0"/>
            <a:t>st</a:t>
          </a:r>
          <a:r>
            <a:rPr lang="en-US" sz="2700" kern="1200" dirty="0" smtClean="0"/>
            <a:t> Offense Residents Occupying Premises </a:t>
          </a:r>
          <a:endParaRPr lang="en-US" sz="2700" kern="1200" dirty="0"/>
        </a:p>
      </dsp:txBody>
      <dsp:txXfrm rot="-10800000">
        <a:off x="0" y="1629"/>
        <a:ext cx="8534400" cy="772736"/>
      </dsp:txXfrm>
    </dsp:sp>
    <dsp:sp modelId="{F7487F42-6FA6-4462-A8FF-3C551A6B1868}">
      <dsp:nvSpPr>
        <dsp:cNvPr id="0" name=""/>
        <dsp:cNvSpPr/>
      </dsp:nvSpPr>
      <dsp:spPr>
        <a:xfrm>
          <a:off x="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$500</a:t>
          </a:r>
          <a:endParaRPr lang="en-US" sz="2500" kern="1200" dirty="0"/>
        </a:p>
      </dsp:txBody>
      <dsp:txXfrm>
        <a:off x="0" y="774366"/>
        <a:ext cx="4267199" cy="658256"/>
      </dsp:txXfrm>
    </dsp:sp>
    <dsp:sp modelId="{4A9D87E9-D079-4513-9CE9-04DF6FC5FC1A}">
      <dsp:nvSpPr>
        <dsp:cNvPr id="0" name=""/>
        <dsp:cNvSpPr/>
      </dsp:nvSpPr>
      <dsp:spPr>
        <a:xfrm>
          <a:off x="426720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None</a:t>
          </a:r>
          <a:endParaRPr lang="en-US" sz="2500" kern="1200" dirty="0"/>
        </a:p>
      </dsp:txBody>
      <dsp:txXfrm>
        <a:off x="4267200" y="774366"/>
        <a:ext cx="4267199" cy="658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0FE8E-E4EE-424D-93C4-CC4612F8A229}">
      <dsp:nvSpPr>
        <dsp:cNvPr id="0" name=""/>
        <dsp:cNvSpPr/>
      </dsp:nvSpPr>
      <dsp:spPr>
        <a:xfrm>
          <a:off x="0" y="2181685"/>
          <a:ext cx="8534400" cy="14314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r>
            <a:rPr lang="en-US" sz="2700" kern="1200" baseline="30000" dirty="0" smtClean="0"/>
            <a:t>nd</a:t>
          </a:r>
          <a:r>
            <a:rPr lang="en-US" sz="2700" kern="1200" dirty="0" smtClean="0"/>
            <a:t> Offense Practitioner(s) Improperly Attired</a:t>
          </a:r>
          <a:endParaRPr lang="en-US" sz="2700" kern="1200" dirty="0"/>
        </a:p>
      </dsp:txBody>
      <dsp:txXfrm>
        <a:off x="0" y="2181685"/>
        <a:ext cx="8534400" cy="772967"/>
      </dsp:txXfrm>
    </dsp:sp>
    <dsp:sp modelId="{FA79EF13-A587-46F0-AB87-08FE9A75F47E}">
      <dsp:nvSpPr>
        <dsp:cNvPr id="0" name=""/>
        <dsp:cNvSpPr/>
      </dsp:nvSpPr>
      <dsp:spPr>
        <a:xfrm>
          <a:off x="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$500 per Practitioner</a:t>
          </a:r>
          <a:endParaRPr lang="en-US" sz="2500" kern="1200" dirty="0"/>
        </a:p>
      </dsp:txBody>
      <dsp:txXfrm>
        <a:off x="0" y="2926025"/>
        <a:ext cx="4267199" cy="658454"/>
      </dsp:txXfrm>
    </dsp:sp>
    <dsp:sp modelId="{BECD29AA-E50D-47C7-AAF6-450CD190500E}">
      <dsp:nvSpPr>
        <dsp:cNvPr id="0" name=""/>
        <dsp:cNvSpPr/>
      </dsp:nvSpPr>
      <dsp:spPr>
        <a:xfrm>
          <a:off x="4267200" y="2926025"/>
          <a:ext cx="4267199" cy="6584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60 Day Permit Suspension</a:t>
          </a:r>
          <a:endParaRPr lang="en-US" sz="2500" kern="1200" dirty="0"/>
        </a:p>
      </dsp:txBody>
      <dsp:txXfrm>
        <a:off x="4267200" y="2926025"/>
        <a:ext cx="4267199" cy="658454"/>
      </dsp:txXfrm>
    </dsp:sp>
    <dsp:sp modelId="{B75D6152-BC5A-4B0F-84A8-47EF154A8D7B}">
      <dsp:nvSpPr>
        <dsp:cNvPr id="0" name=""/>
        <dsp:cNvSpPr/>
      </dsp:nvSpPr>
      <dsp:spPr>
        <a:xfrm rot="10800000">
          <a:off x="0" y="1629"/>
          <a:ext cx="8534400" cy="220152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r>
            <a:rPr lang="en-US" sz="2700" kern="1200" baseline="30000" dirty="0" smtClean="0"/>
            <a:t>st</a:t>
          </a:r>
          <a:r>
            <a:rPr lang="en-US" sz="2700" kern="1200" dirty="0" smtClean="0"/>
            <a:t> Offense Practitioner(s) Improperly Attired</a:t>
          </a:r>
          <a:endParaRPr lang="en-US" sz="2700" kern="1200" dirty="0"/>
        </a:p>
      </dsp:txBody>
      <dsp:txXfrm rot="-10800000">
        <a:off x="0" y="1629"/>
        <a:ext cx="8534400" cy="772736"/>
      </dsp:txXfrm>
    </dsp:sp>
    <dsp:sp modelId="{E05D6782-1F37-4EDA-B658-FF53A84F3AA1}">
      <dsp:nvSpPr>
        <dsp:cNvPr id="0" name=""/>
        <dsp:cNvSpPr/>
      </dsp:nvSpPr>
      <dsp:spPr>
        <a:xfrm>
          <a:off x="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$250 per Practitioner </a:t>
          </a:r>
          <a:endParaRPr lang="en-US" sz="2500" kern="1200" dirty="0"/>
        </a:p>
      </dsp:txBody>
      <dsp:txXfrm>
        <a:off x="0" y="774366"/>
        <a:ext cx="4267199" cy="658256"/>
      </dsp:txXfrm>
    </dsp:sp>
    <dsp:sp modelId="{48A8C6FC-362A-49EC-B8D1-9E3A6C73407D}">
      <dsp:nvSpPr>
        <dsp:cNvPr id="0" name=""/>
        <dsp:cNvSpPr/>
      </dsp:nvSpPr>
      <dsp:spPr>
        <a:xfrm>
          <a:off x="4267200" y="774366"/>
          <a:ext cx="4267199" cy="6582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None</a:t>
          </a:r>
          <a:endParaRPr lang="en-US" sz="2500" kern="1200" dirty="0"/>
        </a:p>
      </dsp:txBody>
      <dsp:txXfrm>
        <a:off x="4267200" y="774366"/>
        <a:ext cx="4267199" cy="658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4ED54-9890-44BB-B52D-7AFBD9FA53A5}">
      <dsp:nvSpPr>
        <dsp:cNvPr id="0" name=""/>
        <dsp:cNvSpPr/>
      </dsp:nvSpPr>
      <dsp:spPr>
        <a:xfrm>
          <a:off x="0" y="2721004"/>
          <a:ext cx="8534400" cy="8930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</a:t>
          </a:r>
          <a:r>
            <a:rPr lang="en-US" sz="1500" kern="1200" baseline="30000" dirty="0" smtClean="0"/>
            <a:t>rd</a:t>
          </a:r>
          <a:r>
            <a:rPr lang="en-US" sz="1500" kern="1200" dirty="0" smtClean="0"/>
            <a:t> Offense Practitioner Practicing Massage w/o Valid </a:t>
          </a:r>
          <a:r>
            <a:rPr lang="en-US" sz="1500" kern="1200" dirty="0" err="1" smtClean="0"/>
            <a:t>CAMTC</a:t>
          </a:r>
          <a:r>
            <a:rPr lang="en-US" sz="1500" kern="1200" dirty="0" smtClean="0"/>
            <a:t> Certificate w/in 24 Months</a:t>
          </a:r>
          <a:endParaRPr lang="en-US" sz="1500" kern="1200" dirty="0"/>
        </a:p>
      </dsp:txBody>
      <dsp:txXfrm>
        <a:off x="0" y="2721004"/>
        <a:ext cx="8534400" cy="482271"/>
      </dsp:txXfrm>
    </dsp:sp>
    <dsp:sp modelId="{CC9B152A-342E-4713-8938-65482F744723}">
      <dsp:nvSpPr>
        <dsp:cNvPr id="0" name=""/>
        <dsp:cNvSpPr/>
      </dsp:nvSpPr>
      <dsp:spPr>
        <a:xfrm>
          <a:off x="0" y="3185413"/>
          <a:ext cx="8534400" cy="4108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$1,000 Fine</a:t>
          </a:r>
          <a:endParaRPr lang="en-US" sz="2400" kern="1200" dirty="0"/>
        </a:p>
      </dsp:txBody>
      <dsp:txXfrm>
        <a:off x="0" y="3185413"/>
        <a:ext cx="8534400" cy="410823"/>
      </dsp:txXfrm>
    </dsp:sp>
    <dsp:sp modelId="{C880C818-77EB-46E3-BC67-E124C1A83439}">
      <dsp:nvSpPr>
        <dsp:cNvPr id="0" name=""/>
        <dsp:cNvSpPr/>
      </dsp:nvSpPr>
      <dsp:spPr>
        <a:xfrm rot="10800000">
          <a:off x="0" y="1360821"/>
          <a:ext cx="8534400" cy="13735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</a:t>
          </a:r>
          <a:r>
            <a:rPr lang="en-US" sz="1500" kern="1200" baseline="30000" dirty="0" smtClean="0"/>
            <a:t>nd</a:t>
          </a:r>
          <a:r>
            <a:rPr lang="en-US" sz="1500" kern="1200" dirty="0" smtClean="0"/>
            <a:t> Offense Practitioner Practicing Massage w/o Valid </a:t>
          </a:r>
          <a:r>
            <a:rPr lang="en-US" sz="1500" kern="1200" dirty="0" err="1" smtClean="0"/>
            <a:t>CAMTC</a:t>
          </a:r>
          <a:r>
            <a:rPr lang="en-US" sz="1500" kern="1200" dirty="0" smtClean="0"/>
            <a:t> Certificate w/in 24 Months</a:t>
          </a:r>
          <a:endParaRPr lang="en-US" sz="1500" kern="1200" dirty="0"/>
        </a:p>
      </dsp:txBody>
      <dsp:txXfrm rot="-10800000">
        <a:off x="0" y="1360821"/>
        <a:ext cx="8534400" cy="482126"/>
      </dsp:txXfrm>
    </dsp:sp>
    <dsp:sp modelId="{A239C5A6-A677-4C7D-8B98-F159E17CFE30}">
      <dsp:nvSpPr>
        <dsp:cNvPr id="0" name=""/>
        <dsp:cNvSpPr/>
      </dsp:nvSpPr>
      <dsp:spPr>
        <a:xfrm>
          <a:off x="0" y="1842948"/>
          <a:ext cx="8534400" cy="4107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$500 Fine</a:t>
          </a:r>
          <a:endParaRPr lang="en-US" sz="2400" kern="1200" dirty="0"/>
        </a:p>
      </dsp:txBody>
      <dsp:txXfrm>
        <a:off x="0" y="1842948"/>
        <a:ext cx="8534400" cy="410700"/>
      </dsp:txXfrm>
    </dsp:sp>
    <dsp:sp modelId="{244D4AE3-03CA-430E-BD4E-7BD8E122CC0C}">
      <dsp:nvSpPr>
        <dsp:cNvPr id="0" name=""/>
        <dsp:cNvSpPr/>
      </dsp:nvSpPr>
      <dsp:spPr>
        <a:xfrm rot="10800000">
          <a:off x="0" y="638"/>
          <a:ext cx="8534400" cy="13735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</a:t>
          </a:r>
          <a:r>
            <a:rPr lang="en-US" sz="1500" kern="1200" baseline="30000" dirty="0" smtClean="0"/>
            <a:t>st</a:t>
          </a:r>
          <a:r>
            <a:rPr lang="en-US" sz="1500" kern="1200" dirty="0" smtClean="0"/>
            <a:t> Offense Practitioner Practicing Massage w/o Valid </a:t>
          </a:r>
          <a:r>
            <a:rPr lang="en-US" sz="1500" kern="1200" dirty="0" err="1" smtClean="0"/>
            <a:t>CAMTC</a:t>
          </a:r>
          <a:r>
            <a:rPr lang="en-US" sz="1500" kern="1200" dirty="0" smtClean="0"/>
            <a:t> Certificate</a:t>
          </a:r>
          <a:endParaRPr lang="en-US" sz="1500" kern="1200" dirty="0"/>
        </a:p>
      </dsp:txBody>
      <dsp:txXfrm rot="-10800000">
        <a:off x="0" y="638"/>
        <a:ext cx="8534400" cy="482126"/>
      </dsp:txXfrm>
    </dsp:sp>
    <dsp:sp modelId="{DECF3215-7148-4BFF-9EFA-15FADAC21BD4}">
      <dsp:nvSpPr>
        <dsp:cNvPr id="0" name=""/>
        <dsp:cNvSpPr/>
      </dsp:nvSpPr>
      <dsp:spPr>
        <a:xfrm>
          <a:off x="0" y="482765"/>
          <a:ext cx="8534400" cy="4107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$250 Fine</a:t>
          </a:r>
          <a:endParaRPr lang="en-US" sz="2400" kern="1200" dirty="0"/>
        </a:p>
      </dsp:txBody>
      <dsp:txXfrm>
        <a:off x="0" y="482765"/>
        <a:ext cx="8534400" cy="410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90EAA-996C-46EC-A10E-3C33B29BE5E1}">
      <dsp:nvSpPr>
        <dsp:cNvPr id="0" name=""/>
        <dsp:cNvSpPr/>
      </dsp:nvSpPr>
      <dsp:spPr>
        <a:xfrm>
          <a:off x="0" y="2953459"/>
          <a:ext cx="10353675" cy="13671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</a:t>
          </a:r>
          <a:r>
            <a:rPr lang="en-US" sz="2300" kern="1200" baseline="30000" dirty="0" smtClean="0"/>
            <a:t>rd</a:t>
          </a:r>
          <a:r>
            <a:rPr lang="en-US" sz="2300" kern="1200" dirty="0" smtClean="0"/>
            <a:t> Offense Operating After 10:00 p.m. &amp; Before 7:00 a.m. w/in 24 Months</a:t>
          </a:r>
          <a:endParaRPr lang="en-US" sz="2300" kern="1200" dirty="0"/>
        </a:p>
      </dsp:txBody>
      <dsp:txXfrm>
        <a:off x="0" y="2953459"/>
        <a:ext cx="10353675" cy="738257"/>
      </dsp:txXfrm>
    </dsp:sp>
    <dsp:sp modelId="{C408F7C9-EA40-470A-AF70-8841C80C1191}">
      <dsp:nvSpPr>
        <dsp:cNvPr id="0" name=""/>
        <dsp:cNvSpPr/>
      </dsp:nvSpPr>
      <dsp:spPr>
        <a:xfrm>
          <a:off x="0" y="3655787"/>
          <a:ext cx="5176837" cy="43140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$1,500</a:t>
          </a:r>
          <a:endParaRPr lang="en-US" sz="2600" kern="1200" dirty="0"/>
        </a:p>
      </dsp:txBody>
      <dsp:txXfrm>
        <a:off x="0" y="3655787"/>
        <a:ext cx="5176837" cy="431402"/>
      </dsp:txXfrm>
    </dsp:sp>
    <dsp:sp modelId="{E422D2E7-90E4-4424-8691-A1114D876BE0}">
      <dsp:nvSpPr>
        <dsp:cNvPr id="0" name=""/>
        <dsp:cNvSpPr/>
      </dsp:nvSpPr>
      <dsp:spPr>
        <a:xfrm>
          <a:off x="5176837" y="3655787"/>
          <a:ext cx="5176837" cy="43140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60 Day Permit Suspension</a:t>
          </a:r>
          <a:endParaRPr lang="en-US" sz="2600" kern="1200" dirty="0"/>
        </a:p>
      </dsp:txBody>
      <dsp:txXfrm>
        <a:off x="5176837" y="3655787"/>
        <a:ext cx="5176837" cy="431402"/>
      </dsp:txXfrm>
    </dsp:sp>
    <dsp:sp modelId="{3135BB46-8BD6-4323-A635-D0AF0A8C2B35}">
      <dsp:nvSpPr>
        <dsp:cNvPr id="0" name=""/>
        <dsp:cNvSpPr/>
      </dsp:nvSpPr>
      <dsp:spPr>
        <a:xfrm rot="10800000">
          <a:off x="0" y="1374253"/>
          <a:ext cx="10353675" cy="153882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r>
            <a:rPr lang="en-US" sz="2000" kern="1200" baseline="30000" dirty="0" smtClean="0"/>
            <a:t>nd</a:t>
          </a:r>
          <a:r>
            <a:rPr lang="en-US" sz="2000" kern="1200" dirty="0" smtClean="0"/>
            <a:t> Offense Operating After 10:00 p.m. &amp; Before 7:00 a.m. w/in 24 Months</a:t>
          </a:r>
          <a:endParaRPr lang="en-US" sz="2000" kern="1200" dirty="0"/>
        </a:p>
      </dsp:txBody>
      <dsp:txXfrm rot="-10800000">
        <a:off x="0" y="1374253"/>
        <a:ext cx="10353675" cy="540126"/>
      </dsp:txXfrm>
    </dsp:sp>
    <dsp:sp modelId="{AD966DAD-6C0D-4A11-82E8-AAFCC0E0EA26}">
      <dsp:nvSpPr>
        <dsp:cNvPr id="0" name=""/>
        <dsp:cNvSpPr/>
      </dsp:nvSpPr>
      <dsp:spPr>
        <a:xfrm>
          <a:off x="0" y="1983199"/>
          <a:ext cx="5176837" cy="4312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$1,000</a:t>
          </a:r>
          <a:endParaRPr lang="en-US" sz="2600" kern="1200" dirty="0"/>
        </a:p>
      </dsp:txBody>
      <dsp:txXfrm>
        <a:off x="0" y="1983199"/>
        <a:ext cx="5176837" cy="431273"/>
      </dsp:txXfrm>
    </dsp:sp>
    <dsp:sp modelId="{F0D676F0-737D-45F6-80C7-59684B019069}">
      <dsp:nvSpPr>
        <dsp:cNvPr id="0" name=""/>
        <dsp:cNvSpPr/>
      </dsp:nvSpPr>
      <dsp:spPr>
        <a:xfrm>
          <a:off x="5176837" y="1983199"/>
          <a:ext cx="5176837" cy="4312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60 Day Permit Suspension</a:t>
          </a:r>
          <a:endParaRPr lang="en-US" sz="2600" kern="1200" dirty="0"/>
        </a:p>
      </dsp:txBody>
      <dsp:txXfrm>
        <a:off x="5176837" y="1983199"/>
        <a:ext cx="5176837" cy="431273"/>
      </dsp:txXfrm>
    </dsp:sp>
    <dsp:sp modelId="{ABF4B787-6F7F-45E1-BF91-EA720727CFA3}">
      <dsp:nvSpPr>
        <dsp:cNvPr id="0" name=""/>
        <dsp:cNvSpPr/>
      </dsp:nvSpPr>
      <dsp:spPr>
        <a:xfrm rot="10800000">
          <a:off x="0" y="0"/>
          <a:ext cx="10353675" cy="144238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r>
            <a:rPr lang="en-US" sz="2800" kern="1200" baseline="30000" dirty="0" smtClean="0"/>
            <a:t>st</a:t>
          </a:r>
          <a:r>
            <a:rPr lang="en-US" sz="2800" kern="1200" dirty="0" smtClean="0"/>
            <a:t> Offense Operating After 10:00 p.m. &amp; Before 7:00 a.m.</a:t>
          </a:r>
          <a:endParaRPr lang="en-US" sz="2800" kern="1200" dirty="0"/>
        </a:p>
      </dsp:txBody>
      <dsp:txXfrm rot="-10800000">
        <a:off x="0" y="0"/>
        <a:ext cx="10353675" cy="506277"/>
      </dsp:txXfrm>
    </dsp:sp>
    <dsp:sp modelId="{E7DE2AD9-3141-4119-BEFD-503EC6273B31}">
      <dsp:nvSpPr>
        <dsp:cNvPr id="0" name=""/>
        <dsp:cNvSpPr/>
      </dsp:nvSpPr>
      <dsp:spPr>
        <a:xfrm>
          <a:off x="0" y="506663"/>
          <a:ext cx="5176837" cy="4312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$500</a:t>
          </a:r>
          <a:endParaRPr lang="en-US" sz="2600" kern="1200" dirty="0"/>
        </a:p>
      </dsp:txBody>
      <dsp:txXfrm>
        <a:off x="0" y="506663"/>
        <a:ext cx="5176837" cy="431273"/>
      </dsp:txXfrm>
    </dsp:sp>
    <dsp:sp modelId="{C71E7F9C-AF65-4D2D-811C-9B52CC0BDB13}">
      <dsp:nvSpPr>
        <dsp:cNvPr id="0" name=""/>
        <dsp:cNvSpPr/>
      </dsp:nvSpPr>
      <dsp:spPr>
        <a:xfrm>
          <a:off x="5176837" y="506663"/>
          <a:ext cx="5176837" cy="4312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30 Day Permit Suspension</a:t>
          </a:r>
          <a:endParaRPr lang="en-US" sz="2600" kern="1200" dirty="0"/>
        </a:p>
      </dsp:txBody>
      <dsp:txXfrm>
        <a:off x="5176837" y="506663"/>
        <a:ext cx="5176837" cy="43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98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27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06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2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21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9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7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29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F7016C-F69C-4F06-BD6B-9F12AF774C5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CE163D-6A29-4927-88A1-327E51D1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0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j8nIy_6LzZAhWnqVQKHQlxBwsQjRx6BAgAEAY&amp;url=http://www.kmart.com/appliances-washers-dryers/b-1320300150&amp;psig=AOvVaw26FxGaA4d9T99gGFMsCiGX&amp;ust=1519502054247097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2ahUKEwj0_Lb95rzZAhVQ12MKHWHjAtkQjRx6BAgAEAY&amp;url=https://www.rodalesorganiclife.com/home/best-natural-disinfectant-to-kill-household-germs&amp;psig=AOvVaw2hwJqFOfxfolxaCAm79uX9&amp;ust=15195016663845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EL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Related image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8530"/>
            <a:ext cx="9802906" cy="49350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6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92" y="194358"/>
            <a:ext cx="8534400" cy="1507067"/>
          </a:xfrm>
        </p:spPr>
        <p:txBody>
          <a:bodyPr/>
          <a:lstStyle/>
          <a:p>
            <a:r>
              <a:rPr lang="en-US" dirty="0" smtClean="0"/>
              <a:t>Sanitizing &amp; disinfecting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used linens in closed container</a:t>
            </a:r>
          </a:p>
          <a:p>
            <a:r>
              <a:rPr lang="en-US" dirty="0" smtClean="0"/>
              <a:t>Wash linens in HOT water &amp; </a:t>
            </a:r>
            <a:r>
              <a:rPr lang="en-US" dirty="0"/>
              <a:t>detergent</a:t>
            </a:r>
            <a:r>
              <a:rPr lang="en-US" dirty="0" smtClean="0"/>
              <a:t> 	  </a:t>
            </a:r>
          </a:p>
          <a:p>
            <a:r>
              <a:rPr lang="en-US" dirty="0" smtClean="0"/>
              <a:t>Use clean washed linens for each client	</a:t>
            </a:r>
          </a:p>
          <a:p>
            <a:r>
              <a:rPr lang="en-US" dirty="0" smtClean="0"/>
              <a:t>Place soiled linens in sealed container</a:t>
            </a:r>
          </a:p>
          <a:p>
            <a:r>
              <a:rPr lang="en-US" dirty="0" smtClean="0"/>
              <a:t>Replace all used linens between each client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72" y="1610439"/>
            <a:ext cx="2116902" cy="1489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3396888"/>
            <a:ext cx="2241167" cy="3078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56" y="1430385"/>
            <a:ext cx="1849192" cy="1849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77" y="4141362"/>
            <a:ext cx="2062503" cy="2062503"/>
          </a:xfrm>
          <a:prstGeom prst="rect">
            <a:avLst/>
          </a:prstGeom>
        </p:spPr>
      </p:pic>
      <p:pic>
        <p:nvPicPr>
          <p:cNvPr id="2052" name="Picture 4" descr="Image result for washer and dryer se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998164"/>
            <a:ext cx="2100732" cy="21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52" y="4196042"/>
            <a:ext cx="1824017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83" y="85911"/>
            <a:ext cx="8534400" cy="1507067"/>
          </a:xfrm>
        </p:spPr>
        <p:txBody>
          <a:bodyPr/>
          <a:lstStyle/>
          <a:p>
            <a:r>
              <a:rPr lang="en-US" dirty="0" smtClean="0"/>
              <a:t>Sanitizing &amp; disinfecting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82" y="1389529"/>
            <a:ext cx="8434129" cy="2911538"/>
          </a:xfrm>
        </p:spPr>
        <p:txBody>
          <a:bodyPr>
            <a:normAutofit/>
          </a:bodyPr>
          <a:lstStyle/>
          <a:p>
            <a:r>
              <a:rPr lang="en-US" dirty="0" smtClean="0"/>
              <a:t>Label ALL bottles with content inside		</a:t>
            </a:r>
          </a:p>
          <a:p>
            <a:r>
              <a:rPr lang="en-US" dirty="0" smtClean="0"/>
              <a:t>Provide and maintain first aid kits</a:t>
            </a:r>
          </a:p>
          <a:p>
            <a:r>
              <a:rPr lang="en-US" dirty="0" smtClean="0"/>
              <a:t>Clean and disinfect between each customer	</a:t>
            </a:r>
          </a:p>
          <a:p>
            <a:r>
              <a:rPr lang="en-US" dirty="0" smtClean="0"/>
              <a:t>Document cleaning frequencies</a:t>
            </a:r>
          </a:p>
          <a:p>
            <a:r>
              <a:rPr lang="en-US" dirty="0" smtClean="0"/>
              <a:t>Use Bleach to disinfect (100 ppm)</a:t>
            </a:r>
          </a:p>
          <a:p>
            <a:endParaRPr lang="en-US" dirty="0"/>
          </a:p>
        </p:txBody>
      </p:sp>
      <p:pic>
        <p:nvPicPr>
          <p:cNvPr id="1026" name="Picture 2" descr="Image result for disinfecting bottl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6" t="1089" r="21113" b="-272"/>
          <a:stretch/>
        </p:blipFill>
        <p:spPr bwMode="auto">
          <a:xfrm>
            <a:off x="5001546" y="4099353"/>
            <a:ext cx="2253804" cy="23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3008816" y="4117103"/>
            <a:ext cx="1562508" cy="2328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1" y="4301067"/>
            <a:ext cx="1960239" cy="1960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76" y="1389529"/>
            <a:ext cx="2141181" cy="2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328" y="0"/>
            <a:ext cx="7475071" cy="1507067"/>
          </a:xfrm>
        </p:spPr>
        <p:txBody>
          <a:bodyPr/>
          <a:lstStyle/>
          <a:p>
            <a:r>
              <a:rPr lang="en-US" dirty="0" smtClean="0"/>
              <a:t>Record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329" y="1107083"/>
            <a:ext cx="10073756" cy="546404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O</a:t>
            </a:r>
            <a:r>
              <a:rPr lang="en-US" sz="2600" dirty="0" smtClean="0"/>
              <a:t>wner is required to keep a current file of </a:t>
            </a:r>
            <a:r>
              <a:rPr lang="en-US" sz="2600" b="1" dirty="0" smtClean="0"/>
              <a:t>ALL</a:t>
            </a:r>
            <a:r>
              <a:rPr lang="en-US" sz="2600" dirty="0" smtClean="0"/>
              <a:t> employees at the establishment. </a:t>
            </a:r>
          </a:p>
          <a:p>
            <a:r>
              <a:rPr lang="en-US" sz="2600" dirty="0" smtClean="0"/>
              <a:t>Files are to contain:</a:t>
            </a:r>
          </a:p>
          <a:p>
            <a:pPr marL="1028700" indent="-342900"/>
            <a:r>
              <a:rPr lang="en-US" sz="2400" dirty="0" smtClean="0"/>
              <a:t>True names &amp; Aliases for employees  		</a:t>
            </a:r>
          </a:p>
          <a:p>
            <a:pPr marL="1028700" indent="-342900"/>
            <a:r>
              <a:rPr lang="en-US" sz="2400" dirty="0" smtClean="0"/>
              <a:t>Date of Employment</a:t>
            </a:r>
          </a:p>
          <a:p>
            <a:pPr marL="1028700" indent="-342900"/>
            <a:r>
              <a:rPr lang="en-US" sz="2400" dirty="0" smtClean="0"/>
              <a:t>Age					             </a:t>
            </a:r>
          </a:p>
          <a:p>
            <a:pPr marL="1028700" indent="-342900"/>
            <a:r>
              <a:rPr lang="en-US" sz="2400" dirty="0" smtClean="0"/>
              <a:t>Phone Numbers</a:t>
            </a:r>
          </a:p>
          <a:p>
            <a:pPr marL="1028700" indent="-342900"/>
            <a:r>
              <a:rPr lang="en-US" sz="2400" dirty="0" smtClean="0"/>
              <a:t>Birth Date					 </a:t>
            </a:r>
          </a:p>
          <a:p>
            <a:pPr marL="1028700" indent="-342900"/>
            <a:r>
              <a:rPr lang="en-US" sz="2400" dirty="0" smtClean="0"/>
              <a:t>Email Addresses</a:t>
            </a:r>
          </a:p>
          <a:p>
            <a:pPr marL="1028700" indent="-342900"/>
            <a:r>
              <a:rPr lang="en-US" sz="2400" dirty="0" smtClean="0"/>
              <a:t>Color of Hair &amp; Eyes			 	</a:t>
            </a:r>
          </a:p>
          <a:p>
            <a:pPr marL="1028700" indent="-342900"/>
            <a:r>
              <a:rPr lang="en-US" sz="2400" dirty="0" smtClean="0"/>
              <a:t>Social Security Number </a:t>
            </a:r>
          </a:p>
          <a:p>
            <a:pPr marL="1028700" indent="-342900"/>
            <a:r>
              <a:rPr lang="en-US" sz="2400" dirty="0" smtClean="0"/>
              <a:t>Home Address				 	</a:t>
            </a:r>
          </a:p>
          <a:p>
            <a:pPr marL="1028700" indent="-342900"/>
            <a:r>
              <a:rPr lang="en-US" sz="2400" dirty="0" smtClean="0"/>
              <a:t>Date of Termination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4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104094" cy="1507067"/>
          </a:xfrm>
        </p:spPr>
        <p:txBody>
          <a:bodyPr/>
          <a:lstStyle/>
          <a:p>
            <a:r>
              <a:rPr lang="en-US" dirty="0" smtClean="0"/>
              <a:t>Record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255058"/>
            <a:ext cx="9965859" cy="397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Record of Client Services to be maintained for two (2) years and to include:</a:t>
            </a:r>
          </a:p>
          <a:p>
            <a:pPr lvl="2"/>
            <a:r>
              <a:rPr lang="en-US" sz="2600" dirty="0" smtClean="0"/>
              <a:t>Date and Hour of each Treatment</a:t>
            </a:r>
          </a:p>
          <a:p>
            <a:pPr lvl="2"/>
            <a:r>
              <a:rPr lang="en-US" sz="2600" dirty="0" smtClean="0"/>
              <a:t>Client’s Name </a:t>
            </a:r>
          </a:p>
          <a:p>
            <a:pPr lvl="2"/>
            <a:r>
              <a:rPr lang="en-US" sz="2600" dirty="0" smtClean="0"/>
              <a:t>Client’s Address/Phone Number</a:t>
            </a:r>
          </a:p>
          <a:p>
            <a:pPr lvl="2"/>
            <a:r>
              <a:rPr lang="en-US" sz="2600" dirty="0" smtClean="0"/>
              <a:t>Practitioner Who Provided the Service</a:t>
            </a:r>
          </a:p>
        </p:txBody>
      </p:sp>
    </p:spTree>
    <p:extLst>
      <p:ext uri="{BB962C8B-B14F-4D97-AF65-F5344CB8AC3E}">
        <p14:creationId xmlns:p14="http://schemas.microsoft.com/office/powerpoint/2010/main" val="20863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161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Prohibited Conduct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>
                <a:latin typeface="+mn-lt"/>
              </a:rPr>
              <a:t>Personal knowledge of any violation of this section shall not be required to be shown where a massage establishment permit is suspended or revoked. 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380369"/>
              </p:ext>
            </p:extLst>
          </p:nvPr>
        </p:nvGraphicFramePr>
        <p:xfrm>
          <a:off x="895346" y="2250141"/>
          <a:ext cx="10353676" cy="5048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3719953365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1501572381"/>
                    </a:ext>
                  </a:extLst>
                </a:gridCol>
              </a:tblGrid>
              <a:tr h="18275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Owner or Manager on Premises during Business Hours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Advertising Services Prohibited by Law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3993"/>
                  </a:ext>
                </a:extLst>
              </a:tr>
              <a:tr h="960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Exposing genital parts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Touching genital parts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095738"/>
                  </a:ext>
                </a:extLst>
              </a:tr>
              <a:tr h="22611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Massaging while in presence of someone of the opposite sex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Allowing anyone to administer a massage without a valid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CAMTC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Certificate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37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/>
              <a:t>Each violation is assessed a fine and permit suspension or revocation.</a:t>
            </a:r>
            <a:br>
              <a:rPr lang="en-US" sz="2200" dirty="0"/>
            </a:b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30022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43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Each violation is assessed a fine and permit suspension or revocation</a:t>
            </a:r>
            <a:r>
              <a:rPr lang="en-US" sz="3600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56476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5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667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/>
              <a:t>Each violation is assessed a fine and permit suspension or </a:t>
            </a:r>
            <a:r>
              <a:rPr lang="en-US" sz="3200" dirty="0" smtClean="0"/>
              <a:t>revocation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92915"/>
              </p:ext>
            </p:extLst>
          </p:nvPr>
        </p:nvGraphicFramePr>
        <p:xfrm>
          <a:off x="914400" y="2095499"/>
          <a:ext cx="10353675" cy="421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8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Each violation is assessed a fine and permit suspension or revocation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63804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9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Each violation is assessed a fine and permit suspension or revocation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84026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9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86179"/>
            <a:ext cx="929191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/>
              <a:t>Welcome </a:t>
            </a:r>
            <a:r>
              <a:rPr lang="en-US" sz="5000" dirty="0" smtClean="0"/>
              <a:t>to </a:t>
            </a:r>
          </a:p>
          <a:p>
            <a:pPr algn="ctr"/>
            <a:r>
              <a:rPr lang="en-US" sz="5000" dirty="0" smtClean="0"/>
              <a:t>Kern County Environmental </a:t>
            </a:r>
            <a:r>
              <a:rPr lang="en-US" sz="5000" dirty="0"/>
              <a:t>Health </a:t>
            </a:r>
            <a:r>
              <a:rPr lang="en-US" sz="5000" dirty="0" smtClean="0"/>
              <a:t>Services</a:t>
            </a:r>
          </a:p>
          <a:p>
            <a:pPr algn="ctr"/>
            <a:r>
              <a:rPr lang="en-US" sz="4500" dirty="0" smtClean="0"/>
              <a:t>Presenter:</a:t>
            </a:r>
          </a:p>
          <a:p>
            <a:pPr algn="ctr"/>
            <a:r>
              <a:rPr lang="en-US" sz="4500" dirty="0" smtClean="0"/>
              <a:t>Ellie Bojorquez</a:t>
            </a:r>
          </a:p>
          <a:p>
            <a:pPr algn="ctr"/>
            <a:r>
              <a:rPr lang="en-US" sz="4500" dirty="0" smtClean="0"/>
              <a:t>Public Health Project Specialist</a:t>
            </a:r>
          </a:p>
        </p:txBody>
      </p:sp>
    </p:spTree>
    <p:extLst>
      <p:ext uri="{BB962C8B-B14F-4D97-AF65-F5344CB8AC3E}">
        <p14:creationId xmlns:p14="http://schemas.microsoft.com/office/powerpoint/2010/main" val="9946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/>
              <a:t>Each violation is assessed a fine and permit suspension or revocation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94870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3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Each violation is assessed a fine and permit suspension or revocation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664440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9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19" y="340660"/>
            <a:ext cx="8996930" cy="167639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Each violation is assessed a fine and permit suspension or revocation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86944"/>
              </p:ext>
            </p:extLst>
          </p:nvPr>
        </p:nvGraphicFramePr>
        <p:xfrm>
          <a:off x="914400" y="2079812"/>
          <a:ext cx="10353675" cy="432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5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Penalties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/>
              <a:t>Each violation is assessed a fine and permit suspension or revocation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906774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9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8" y="340659"/>
            <a:ext cx="11175353" cy="16943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KERN COUNTY PUBLIC HEALTH SERVICES ENVIRONMENTAL HEALTH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967753"/>
            <a:ext cx="9930000" cy="36152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 smtClean="0"/>
              <a:t>Ellie Bojorquez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 smtClean="0"/>
              <a:t>Public Health Project Specialist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 smtClean="0"/>
              <a:t>Massage Program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 smtClean="0"/>
              <a:t>661-868-0298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 smtClean="0"/>
              <a:t>bojorqueze@KernCounty.com </a:t>
            </a:r>
            <a:endParaRPr lang="en-US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1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776" y="277906"/>
            <a:ext cx="8853495" cy="1851155"/>
          </a:xfrm>
        </p:spPr>
        <p:txBody>
          <a:bodyPr>
            <a:normAutofit/>
          </a:bodyPr>
          <a:lstStyle/>
          <a:p>
            <a:r>
              <a:rPr lang="en-US" sz="6500" dirty="0" smtClean="0"/>
              <a:t>QUESTIONS?</a:t>
            </a:r>
            <a:endParaRPr lang="en-US" sz="6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165" y="1429813"/>
            <a:ext cx="8067156" cy="1398495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sz="6500" dirty="0" smtClean="0"/>
          </a:p>
          <a:p>
            <a:pPr marL="0" indent="0" algn="ctr">
              <a:buNone/>
            </a:pPr>
            <a:r>
              <a:rPr lang="en-US" sz="6500" dirty="0" smtClean="0"/>
              <a:t>Thank you for attending!</a:t>
            </a:r>
            <a:endParaRPr lang="en-US" sz="6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06" y="2960555"/>
            <a:ext cx="6573078" cy="373159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883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9588993"/>
              </p:ext>
            </p:extLst>
          </p:nvPr>
        </p:nvGraphicFramePr>
        <p:xfrm>
          <a:off x="1198179" y="725214"/>
          <a:ext cx="9680027" cy="54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7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328" y="170328"/>
            <a:ext cx="4661647" cy="336176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Massage Establishment Workshop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content herein is to provide you with the knowledge of the requirements to successfully operate a Massage Establishment.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0132"/>
            <a:ext cx="8534400" cy="1507067"/>
          </a:xfrm>
        </p:spPr>
        <p:txBody>
          <a:bodyPr/>
          <a:lstStyle/>
          <a:p>
            <a:r>
              <a:rPr lang="en-US" dirty="0" smtClean="0"/>
              <a:t>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71447"/>
            <a:ext cx="10353762" cy="4767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000" dirty="0" smtClean="0"/>
              <a:t>Inspections are conducted to:</a:t>
            </a:r>
            <a:endParaRPr lang="en-US" dirty="0" smtClean="0"/>
          </a:p>
          <a:p>
            <a:pPr marL="85725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Help ensure </a:t>
            </a:r>
            <a:r>
              <a:rPr lang="en-US" sz="2500" dirty="0"/>
              <a:t>conditions </a:t>
            </a:r>
            <a:r>
              <a:rPr lang="en-US" sz="2500" dirty="0" smtClean="0"/>
              <a:t>are sanitary for you, your staff, and your customers.</a:t>
            </a:r>
          </a:p>
          <a:p>
            <a:pPr marL="85725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Provide and maintain a safe environment for massage services.</a:t>
            </a:r>
          </a:p>
          <a:p>
            <a:pPr marL="85725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Ensure the safety of those providing and receiving services.</a:t>
            </a:r>
          </a:p>
          <a:p>
            <a:pPr marL="85725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Provide information and/or resources to safeguard the success of your business.</a:t>
            </a:r>
          </a:p>
          <a:p>
            <a:pPr marL="85725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Prevent the spread of communicable diseases</a:t>
            </a:r>
            <a:r>
              <a:rPr lang="en-US" dirty="0" smtClean="0"/>
              <a:t>. </a:t>
            </a:r>
          </a:p>
          <a:p>
            <a:pPr marL="51435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287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638300"/>
            <a:ext cx="10783463" cy="46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	Exterior </a:t>
            </a:r>
            <a:r>
              <a:rPr lang="en-US" sz="2200" dirty="0"/>
              <a:t>Doors Unlocked	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	Business </a:t>
            </a:r>
            <a:r>
              <a:rPr lang="en-US" sz="2200" dirty="0"/>
              <a:t>Name Posted Outside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	Operating </a:t>
            </a:r>
            <a:r>
              <a:rPr lang="en-US" sz="2200" dirty="0"/>
              <a:t>Hours </a:t>
            </a:r>
            <a:r>
              <a:rPr lang="en-US" sz="2200" dirty="0" smtClean="0"/>
              <a:t>between 7:00 </a:t>
            </a:r>
            <a:r>
              <a:rPr lang="en-US" sz="2200" dirty="0"/>
              <a:t>a.m.-10:00 p.m.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 			</a:t>
            </a:r>
          </a:p>
          <a:p>
            <a:pPr marL="0" indent="0">
              <a:buNone/>
            </a:pPr>
            <a:r>
              <a:rPr lang="en-US" sz="2200" dirty="0" smtClean="0"/>
              <a:t>		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/>
              <a:t> </a:t>
            </a:r>
            <a:r>
              <a:rPr lang="en-US" sz="2200" dirty="0" smtClean="0"/>
              <a:t>				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19" y="3568478"/>
            <a:ext cx="3679581" cy="1581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9218" r="19852" b="28400"/>
          <a:stretch/>
        </p:blipFill>
        <p:spPr>
          <a:xfrm>
            <a:off x="8129809" y="669851"/>
            <a:ext cx="3464417" cy="2656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69" y="3558384"/>
            <a:ext cx="3182557" cy="3182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7" t="14599" r="4449" b="17309"/>
          <a:stretch/>
        </p:blipFill>
        <p:spPr>
          <a:xfrm>
            <a:off x="484094" y="3868215"/>
            <a:ext cx="3699455" cy="2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287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-251012"/>
            <a:ext cx="10353762" cy="6571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CAMTC Cert Posted in </a:t>
            </a:r>
            <a:r>
              <a:rPr lang="en-US" sz="2200" dirty="0"/>
              <a:t>Reception	</a:t>
            </a:r>
            <a:r>
              <a:rPr lang="en-US" sz="2200" dirty="0" smtClean="0"/>
              <a:t>			</a:t>
            </a:r>
            <a:r>
              <a:rPr lang="en-US" sz="2200" dirty="0"/>
              <a:t>	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No </a:t>
            </a:r>
            <a:r>
              <a:rPr lang="en-US" sz="2200" dirty="0"/>
              <a:t>Alcohol or Drugs </a:t>
            </a:r>
            <a:r>
              <a:rPr lang="en-US" sz="2200" dirty="0" smtClean="0"/>
              <a:t>Onsite		Proper </a:t>
            </a:r>
            <a:r>
              <a:rPr lang="en-US" sz="2200" dirty="0"/>
              <a:t>Attire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err="1" smtClean="0"/>
              <a:t>CAMTC</a:t>
            </a:r>
            <a:r>
              <a:rPr lang="en-US" sz="2200" dirty="0" smtClean="0"/>
              <a:t> Cert Posted in Work Stations or on Massage Practitioners			</a:t>
            </a:r>
          </a:p>
          <a:p>
            <a:pPr marL="0" indent="0">
              <a:buNone/>
            </a:pPr>
            <a:r>
              <a:rPr lang="en-US" sz="2200" dirty="0" smtClean="0"/>
              <a:t>		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/>
              <a:t> </a:t>
            </a:r>
            <a:r>
              <a:rPr lang="en-US" sz="2200" dirty="0" smtClean="0"/>
              <a:t>				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46" y="4141599"/>
            <a:ext cx="2316927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07" y="1388117"/>
            <a:ext cx="1590675" cy="2009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13" y="3352444"/>
            <a:ext cx="4760917" cy="3181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4" y="3147708"/>
            <a:ext cx="3269108" cy="35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287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77906"/>
            <a:ext cx="10353762" cy="6042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Residential </a:t>
            </a:r>
            <a:r>
              <a:rPr lang="en-US" sz="2200" dirty="0"/>
              <a:t>Occupants not </a:t>
            </a:r>
            <a:r>
              <a:rPr lang="en-US" sz="2200" dirty="0" smtClean="0"/>
              <a:t>Permitted</a:t>
            </a:r>
            <a:r>
              <a:rPr lang="en-US" sz="2200" dirty="0"/>
              <a:t>	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Building Maintained Properly	</a:t>
            </a:r>
          </a:p>
          <a:p>
            <a:pPr marL="0" indent="0">
              <a:buNone/>
            </a:pPr>
            <a:r>
              <a:rPr lang="en-US" sz="2200" dirty="0" smtClean="0"/>
              <a:t>Permit </a:t>
            </a:r>
            <a:r>
              <a:rPr lang="en-US" sz="2200" dirty="0"/>
              <a:t>Owner/Manager </a:t>
            </a:r>
            <a:r>
              <a:rPr lang="en-US" sz="2200" dirty="0" smtClean="0"/>
              <a:t>Onsite		</a:t>
            </a:r>
          </a:p>
          <a:p>
            <a:pPr marL="0" indent="0">
              <a:buNone/>
            </a:pPr>
            <a:r>
              <a:rPr lang="en-US" sz="2200" dirty="0" smtClean="0"/>
              <a:t>Proper </a:t>
            </a:r>
            <a:r>
              <a:rPr lang="en-US" sz="2200" dirty="0"/>
              <a:t>Ventilation </a:t>
            </a:r>
            <a:r>
              <a:rPr lang="en-US" sz="2200" dirty="0" smtClean="0"/>
              <a:t>&amp; Lighting	</a:t>
            </a:r>
            <a:r>
              <a:rPr lang="en-US" sz="2200" dirty="0"/>
              <a:t>	</a:t>
            </a:r>
            <a:r>
              <a:rPr lang="en-US" sz="2200" dirty="0" smtClean="0"/>
              <a:t> 			</a:t>
            </a:r>
          </a:p>
          <a:p>
            <a:pPr marL="0" indent="0">
              <a:buNone/>
            </a:pPr>
            <a:r>
              <a:rPr lang="en-US" sz="2200" dirty="0" smtClean="0"/>
              <a:t>		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/>
              <a:t> </a:t>
            </a:r>
            <a:r>
              <a:rPr lang="en-US" sz="2200" dirty="0" smtClean="0"/>
              <a:t>				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0" y="3675034"/>
            <a:ext cx="2783095" cy="1697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85" y="635424"/>
            <a:ext cx="4928214" cy="3343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93" y="3576039"/>
            <a:ext cx="167640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85" y="4067405"/>
            <a:ext cx="2513309" cy="26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71" y="214376"/>
            <a:ext cx="8534400" cy="1507067"/>
          </a:xfrm>
        </p:spPr>
        <p:txBody>
          <a:bodyPr/>
          <a:lstStyle/>
          <a:p>
            <a:r>
              <a:rPr lang="en-US" dirty="0" smtClean="0"/>
              <a:t>Sanitizing &amp; disinfecting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Infection Control			</a:t>
            </a:r>
          </a:p>
          <a:p>
            <a:r>
              <a:rPr lang="en-US" dirty="0" smtClean="0"/>
              <a:t>Use </a:t>
            </a:r>
            <a:r>
              <a:rPr lang="en-US" dirty="0"/>
              <a:t>soap </a:t>
            </a:r>
            <a:r>
              <a:rPr lang="en-US" dirty="0" smtClean="0"/>
              <a:t>dispensers			 </a:t>
            </a:r>
          </a:p>
          <a:p>
            <a:r>
              <a:rPr lang="en-US" dirty="0" smtClean="0"/>
              <a:t>Provide &amp; maintain first aid kit</a:t>
            </a:r>
            <a:endParaRPr lang="en-US" dirty="0"/>
          </a:p>
          <a:p>
            <a:r>
              <a:rPr lang="en-US" dirty="0"/>
              <a:t>Wash/Dry hands between </a:t>
            </a:r>
            <a:r>
              <a:rPr lang="en-US" dirty="0" smtClean="0"/>
              <a:t>each client</a:t>
            </a:r>
          </a:p>
          <a:p>
            <a:r>
              <a:rPr lang="en-US" dirty="0"/>
              <a:t>Dry hands with single-use </a:t>
            </a:r>
            <a:r>
              <a:rPr lang="en-US" dirty="0" smtClean="0"/>
              <a:t>paper towels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85" y="1522437"/>
            <a:ext cx="3314864" cy="2375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50" y="4086343"/>
            <a:ext cx="3011081" cy="20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1540</TotalTime>
  <Words>655</Words>
  <Application>Microsoft Office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Century Gothic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Massage Establishment Workshop</vt:lpstr>
      <vt:lpstr>Inspections</vt:lpstr>
      <vt:lpstr>INSPECTIONS</vt:lpstr>
      <vt:lpstr>INSPECTIONS</vt:lpstr>
      <vt:lpstr>INSPECTIONS</vt:lpstr>
      <vt:lpstr>Sanitizing &amp; disinfecting</vt:lpstr>
      <vt:lpstr>Sanitizing &amp; disinfecting</vt:lpstr>
      <vt:lpstr>Sanitizing &amp; disinfecting</vt:lpstr>
      <vt:lpstr>Record Keeping</vt:lpstr>
      <vt:lpstr>Record Keeping</vt:lpstr>
      <vt:lpstr>Prohibited Conduct Personal knowledge of any violation of this section shall not be required to be shown where a massage establishment permit is suspended or revoked. </vt:lpstr>
      <vt:lpstr>Administrative Penalties Each violation is assessed a fine and permit suspension or revocation. </vt:lpstr>
      <vt:lpstr>Administrative Penalties Each violation is assessed a fine and permit suspension or revocation.</vt:lpstr>
      <vt:lpstr>Administrative Penalties Each violation is assessed a fine and permit suspension or revocation</vt:lpstr>
      <vt:lpstr>Administrative Penalties Each violation is assessed a fine and permit suspension or revocation</vt:lpstr>
      <vt:lpstr>Administrative Penalties Each violation is assessed a fine and permit suspension or revocation</vt:lpstr>
      <vt:lpstr>Administrative Penalties Each violation is assessed a fine and permit suspension or revocation</vt:lpstr>
      <vt:lpstr>Administrative Penalties Each violation is assessed a fine and permit suspension or revocation</vt:lpstr>
      <vt:lpstr>Administrative Penalties Each violation is assessed a fine and permit suspension or revocation</vt:lpstr>
      <vt:lpstr>Administrative Penalties Each violation is assessed a fine and permit suspension or revocation</vt:lpstr>
      <vt:lpstr>KERN COUNTY PUBLIC HEALTH SERVICES ENVIRONMENTAL HEALTH DIVISION</vt:lpstr>
      <vt:lpstr>QUESTIONS?</vt:lpstr>
    </vt:vector>
  </TitlesOfParts>
  <Company>Kern County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Massage Establishment Permit Workshop</dc:title>
  <dc:creator>Melissa McCormick</dc:creator>
  <cp:lastModifiedBy>Elizeth Bojorquez</cp:lastModifiedBy>
  <cp:revision>89</cp:revision>
  <dcterms:created xsi:type="dcterms:W3CDTF">2017-11-06T18:21:48Z</dcterms:created>
  <dcterms:modified xsi:type="dcterms:W3CDTF">2019-03-11T16:28:24Z</dcterms:modified>
</cp:coreProperties>
</file>